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110" d="100"/>
          <a:sy n="110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DC9D-A66E-0348-AE88-B65A8947E6BE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9ACE-A5DD-0B40-B139-CAFDC2E2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50AD-EAC1-904E-9000-BAC5EA91E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4E88-7BB9-F84C-A04E-F4F7AFC22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DC2B4E-8D60-7C41-A42D-B03067B26C60}"/>
              </a:ext>
            </a:extLst>
          </p:cNvPr>
          <p:cNvSpPr/>
          <p:nvPr/>
        </p:nvSpPr>
        <p:spPr>
          <a:xfrm>
            <a:off x="2979177" y="327224"/>
            <a:ext cx="3819221" cy="22325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8AA2C-5693-C74A-821A-538F2BBE98B3}"/>
              </a:ext>
            </a:extLst>
          </p:cNvPr>
          <p:cNvSpPr/>
          <p:nvPr/>
        </p:nvSpPr>
        <p:spPr>
          <a:xfrm>
            <a:off x="4090675" y="1443979"/>
            <a:ext cx="1481560" cy="937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</a:t>
            </a:r>
          </a:p>
          <a:p>
            <a:pPr algn="ctr"/>
            <a:r>
              <a:rPr lang="en-US" dirty="0"/>
              <a:t>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6BD07A-F208-0B4A-AA6E-75E8CE23079B}"/>
              </a:ext>
            </a:extLst>
          </p:cNvPr>
          <p:cNvSpPr/>
          <p:nvPr/>
        </p:nvSpPr>
        <p:spPr>
          <a:xfrm>
            <a:off x="3198045" y="586977"/>
            <a:ext cx="1047158" cy="47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66328-356F-324C-BB88-BAACF26B8275}"/>
              </a:ext>
            </a:extLst>
          </p:cNvPr>
          <p:cNvSpPr/>
          <p:nvPr/>
        </p:nvSpPr>
        <p:spPr>
          <a:xfrm>
            <a:off x="4383597" y="584997"/>
            <a:ext cx="1047158" cy="47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D67840-D0F1-074B-A2E8-60C0A40FDED6}"/>
              </a:ext>
            </a:extLst>
          </p:cNvPr>
          <p:cNvSpPr/>
          <p:nvPr/>
        </p:nvSpPr>
        <p:spPr>
          <a:xfrm>
            <a:off x="5640402" y="571142"/>
            <a:ext cx="1047158" cy="47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38B60-C32D-DC4F-AC94-6B1D8F2FC440}"/>
              </a:ext>
            </a:extLst>
          </p:cNvPr>
          <p:cNvSpPr txBox="1"/>
          <p:nvPr/>
        </p:nvSpPr>
        <p:spPr>
          <a:xfrm>
            <a:off x="5800871" y="20966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780F4-970C-A649-A564-2DC74BCB23E3}"/>
              </a:ext>
            </a:extLst>
          </p:cNvPr>
          <p:cNvGrpSpPr/>
          <p:nvPr/>
        </p:nvGrpSpPr>
        <p:grpSpPr>
          <a:xfrm>
            <a:off x="287662" y="3226104"/>
            <a:ext cx="2693045" cy="1818929"/>
            <a:chOff x="287662" y="3382463"/>
            <a:chExt cx="2693045" cy="181892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B5B0FE4-6FF3-8242-88AC-C36131B5B752}"/>
                </a:ext>
              </a:extLst>
            </p:cNvPr>
            <p:cNvSpPr/>
            <p:nvPr/>
          </p:nvSpPr>
          <p:spPr>
            <a:xfrm>
              <a:off x="287662" y="3382463"/>
              <a:ext cx="2693045" cy="181892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20C5FE9-CB65-5B4E-BC9A-3F9165FCF423}"/>
                </a:ext>
              </a:extLst>
            </p:cNvPr>
            <p:cNvSpPr/>
            <p:nvPr/>
          </p:nvSpPr>
          <p:spPr>
            <a:xfrm>
              <a:off x="506530" y="3642217"/>
              <a:ext cx="104715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ggplot</a:t>
              </a:r>
              <a:r>
                <a:rPr lang="en-US" dirty="0"/>
                <a:t>()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95B3166-DA8C-5242-ABC2-C988E0AD3EB3}"/>
                </a:ext>
              </a:extLst>
            </p:cNvPr>
            <p:cNvSpPr/>
            <p:nvPr/>
          </p:nvSpPr>
          <p:spPr>
            <a:xfrm>
              <a:off x="1692082" y="3640237"/>
              <a:ext cx="104715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aes</a:t>
              </a:r>
              <a:r>
                <a:rPr lang="en-US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F7875-954F-4248-AB71-6FB9C072D06B}"/>
                </a:ext>
              </a:extLst>
            </p:cNvPr>
            <p:cNvSpPr txBox="1"/>
            <p:nvPr/>
          </p:nvSpPr>
          <p:spPr>
            <a:xfrm>
              <a:off x="1862448" y="4807527"/>
              <a:ext cx="895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ggplot2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7488F93-8182-7644-998A-388EF152A99D}"/>
                </a:ext>
              </a:extLst>
            </p:cNvPr>
            <p:cNvSpPr/>
            <p:nvPr/>
          </p:nvSpPr>
          <p:spPr>
            <a:xfrm>
              <a:off x="540177" y="4257754"/>
              <a:ext cx="216739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geom_point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BE7ED8-C74D-5848-982B-9175EF7072EE}"/>
              </a:ext>
            </a:extLst>
          </p:cNvPr>
          <p:cNvGrpSpPr/>
          <p:nvPr/>
        </p:nvGrpSpPr>
        <p:grpSpPr>
          <a:xfrm>
            <a:off x="3593950" y="3226104"/>
            <a:ext cx="2693045" cy="1818929"/>
            <a:chOff x="3717652" y="3285482"/>
            <a:chExt cx="2693045" cy="181892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4D85B14-AE5E-B645-AB4F-E1BC7FD6BFD2}"/>
                </a:ext>
              </a:extLst>
            </p:cNvPr>
            <p:cNvSpPr/>
            <p:nvPr/>
          </p:nvSpPr>
          <p:spPr>
            <a:xfrm>
              <a:off x="3717652" y="3285482"/>
              <a:ext cx="2693045" cy="181892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97A1E3-8DA9-5746-B490-0AA50FBA01D1}"/>
                </a:ext>
              </a:extLst>
            </p:cNvPr>
            <p:cNvSpPr txBox="1"/>
            <p:nvPr/>
          </p:nvSpPr>
          <p:spPr>
            <a:xfrm>
              <a:off x="5292438" y="4710546"/>
              <a:ext cx="76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readxl</a:t>
              </a:r>
              <a:endParaRPr lang="en-US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8207B72-E846-3949-99C8-03A226C73A3A}"/>
                </a:ext>
              </a:extLst>
            </p:cNvPr>
            <p:cNvSpPr/>
            <p:nvPr/>
          </p:nvSpPr>
          <p:spPr>
            <a:xfrm>
              <a:off x="3946416" y="3935141"/>
              <a:ext cx="216739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read_excel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384DF-67A4-F74C-B2DC-C9057635C684}"/>
              </a:ext>
            </a:extLst>
          </p:cNvPr>
          <p:cNvGrpSpPr/>
          <p:nvPr/>
        </p:nvGrpSpPr>
        <p:grpSpPr>
          <a:xfrm>
            <a:off x="6900239" y="3226104"/>
            <a:ext cx="2693045" cy="1818929"/>
            <a:chOff x="6900239" y="3226104"/>
            <a:chExt cx="2693045" cy="18189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E782DDE-9E48-7F4E-BA38-A472426BB3BA}"/>
                </a:ext>
              </a:extLst>
            </p:cNvPr>
            <p:cNvSpPr/>
            <p:nvPr/>
          </p:nvSpPr>
          <p:spPr>
            <a:xfrm>
              <a:off x="6900239" y="3226104"/>
              <a:ext cx="2693045" cy="181892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9552ABA-9D52-6342-95EB-5C258551EE14}"/>
                </a:ext>
              </a:extLst>
            </p:cNvPr>
            <p:cNvSpPr/>
            <p:nvPr/>
          </p:nvSpPr>
          <p:spPr>
            <a:xfrm>
              <a:off x="7119107" y="3485858"/>
              <a:ext cx="104715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filter()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7DD428D-A5FE-D641-8A17-8D4256435C74}"/>
                </a:ext>
              </a:extLst>
            </p:cNvPr>
            <p:cNvSpPr/>
            <p:nvPr/>
          </p:nvSpPr>
          <p:spPr>
            <a:xfrm>
              <a:off x="8304659" y="3483878"/>
              <a:ext cx="104715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4B6A4A-DFCB-914A-960A-DE6958E84DCB}"/>
                </a:ext>
              </a:extLst>
            </p:cNvPr>
            <p:cNvSpPr txBox="1"/>
            <p:nvPr/>
          </p:nvSpPr>
          <p:spPr>
            <a:xfrm>
              <a:off x="8475025" y="465116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dplyr</a:t>
              </a:r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E93AE14-8BFD-E945-AF56-A770D8A7507A}"/>
                </a:ext>
              </a:extLst>
            </p:cNvPr>
            <p:cNvSpPr/>
            <p:nvPr/>
          </p:nvSpPr>
          <p:spPr>
            <a:xfrm>
              <a:off x="7152754" y="4101395"/>
              <a:ext cx="2167398" cy="476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arrange()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525049-F42B-814D-B681-963AB76B58FA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3784922" y="1076446"/>
            <a:ext cx="1046533" cy="36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805BC-9AD5-F246-B661-E2F8FC96402E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4831455" y="1061538"/>
            <a:ext cx="75721" cy="38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ABB4AC-F1BD-9349-BDBE-3D4404F0BDA0}"/>
              </a:ext>
            </a:extLst>
          </p:cNvPr>
          <p:cNvCxnSpPr>
            <a:stCxn id="2" idx="0"/>
          </p:cNvCxnSpPr>
          <p:nvPr/>
        </p:nvCxnSpPr>
        <p:spPr>
          <a:xfrm flipV="1">
            <a:off x="4831455" y="1064871"/>
            <a:ext cx="1314702" cy="37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A70EE3-3395-1B40-9E71-48B1554E87F4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1634185" y="2381528"/>
            <a:ext cx="3197270" cy="84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576FE5-5E6F-9748-813E-250A768BF0A4}"/>
              </a:ext>
            </a:extLst>
          </p:cNvPr>
          <p:cNvCxnSpPr>
            <a:stCxn id="2" idx="2"/>
            <a:endCxn id="15" idx="0"/>
          </p:cNvCxnSpPr>
          <p:nvPr/>
        </p:nvCxnSpPr>
        <p:spPr>
          <a:xfrm>
            <a:off x="4831455" y="2381528"/>
            <a:ext cx="109018" cy="84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621A56-A112-EF46-9111-8677541B7B70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4831455" y="2381528"/>
            <a:ext cx="3415307" cy="84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9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29</Words>
  <Application>Microsoft Macintosh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8</cp:revision>
  <dcterms:created xsi:type="dcterms:W3CDTF">2019-09-16T10:40:54Z</dcterms:created>
  <dcterms:modified xsi:type="dcterms:W3CDTF">2019-09-16T10:53:14Z</dcterms:modified>
</cp:coreProperties>
</file>