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5" r:id="rId8"/>
    <p:sldId id="266" r:id="rId9"/>
    <p:sldId id="267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6"/>
  </p:normalViewPr>
  <p:slideViewPr>
    <p:cSldViewPr snapToGrid="0" snapToObjects="1">
      <p:cViewPr varScale="1">
        <p:scale>
          <a:sx n="110" d="100"/>
          <a:sy n="110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8BF-F80A-084B-9518-90C24B9D44F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0BA3-21EF-2A40-BB9C-1B83FD4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8BF-F80A-084B-9518-90C24B9D44F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0BA3-21EF-2A40-BB9C-1B83FD4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6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8BF-F80A-084B-9518-90C24B9D44F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0BA3-21EF-2A40-BB9C-1B83FD4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6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8BF-F80A-084B-9518-90C24B9D44F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0BA3-21EF-2A40-BB9C-1B83FD4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8BF-F80A-084B-9518-90C24B9D44F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0BA3-21EF-2A40-BB9C-1B83FD4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0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8BF-F80A-084B-9518-90C24B9D44F5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0BA3-21EF-2A40-BB9C-1B83FD4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8BF-F80A-084B-9518-90C24B9D44F5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0BA3-21EF-2A40-BB9C-1B83FD4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0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8BF-F80A-084B-9518-90C24B9D44F5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0BA3-21EF-2A40-BB9C-1B83FD4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6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8BF-F80A-084B-9518-90C24B9D44F5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0BA3-21EF-2A40-BB9C-1B83FD4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0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8BF-F80A-084B-9518-90C24B9D44F5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0BA3-21EF-2A40-BB9C-1B83FD4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0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8BF-F80A-084B-9518-90C24B9D44F5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0BA3-21EF-2A40-BB9C-1B83FD4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FE8BF-F80A-084B-9518-90C24B9D44F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0BA3-21EF-2A40-BB9C-1B83FD4A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studio.clou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1C1C1F4A-9681-1746-BA30-5CCF7C540656}"/>
              </a:ext>
            </a:extLst>
          </p:cNvPr>
          <p:cNvGrpSpPr>
            <a:grpSpLocks/>
          </p:cNvGrpSpPr>
          <p:nvPr/>
        </p:nvGrpSpPr>
        <p:grpSpPr bwMode="auto">
          <a:xfrm>
            <a:off x="2755106" y="2636912"/>
            <a:ext cx="4121150" cy="1504950"/>
            <a:chOff x="2972" y="948"/>
            <a:chExt cx="2596" cy="948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28205F3-FA25-124F-88FB-A9BCCDF9C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948"/>
              <a:ext cx="686" cy="3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7ACC30F1-C87F-4347-AB98-E0E91401C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2" y="948"/>
              <a:ext cx="686" cy="3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381FCA71-C3FD-034F-A85D-49E5A4F2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948"/>
              <a:ext cx="685" cy="3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E729763E-7CD6-D241-B9DC-7C769FA3A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1558"/>
              <a:ext cx="685" cy="3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07A9969-91DB-CE45-907D-0FD86BC87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035"/>
              <a:ext cx="391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1912" tIns="31750" rIns="61912" bIns="31750">
              <a:spAutoFit/>
            </a:bodyPr>
            <a:lstStyle/>
            <a:p>
              <a:pPr defTabSz="354013" eaLnBrk="0" hangingPunct="0">
                <a:lnSpc>
                  <a:spcPct val="90000"/>
                </a:lnSpc>
              </a:pPr>
              <a:r>
                <a:rPr lang="en-GB" sz="1600" b="1" dirty="0">
                  <a:latin typeface="Arial" charset="0"/>
                </a:rPr>
                <a:t>input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E37B9A41-00C6-EB4D-BB80-B445FBE0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1035"/>
              <a:ext cx="56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1912" tIns="31750" rIns="61912" bIns="31750">
              <a:spAutoFit/>
            </a:bodyPr>
            <a:lstStyle/>
            <a:p>
              <a:pPr defTabSz="354013" eaLnBrk="0" hangingPunct="0">
                <a:lnSpc>
                  <a:spcPct val="90000"/>
                </a:lnSpc>
              </a:pPr>
              <a:r>
                <a:rPr lang="en-GB" sz="1600" b="1" dirty="0">
                  <a:latin typeface="Arial" charset="0"/>
                </a:rPr>
                <a:t>process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1F6D6B53-D426-4B41-9A9C-766AFFA61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1035"/>
              <a:ext cx="47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1912" tIns="31750" rIns="61912" bIns="31750">
              <a:spAutoFit/>
            </a:bodyPr>
            <a:lstStyle/>
            <a:p>
              <a:pPr defTabSz="354013" eaLnBrk="0" hangingPunct="0">
                <a:lnSpc>
                  <a:spcPct val="90000"/>
                </a:lnSpc>
              </a:pPr>
              <a:r>
                <a:rPr lang="en-GB" sz="1600" b="1" dirty="0">
                  <a:latin typeface="Arial" charset="0"/>
                </a:rPr>
                <a:t>output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BC073A23-5021-3745-BBF5-42E234290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648"/>
              <a:ext cx="54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1912" tIns="31750" rIns="61912" bIns="31750">
              <a:spAutoFit/>
            </a:bodyPr>
            <a:lstStyle/>
            <a:p>
              <a:pPr defTabSz="354013" eaLnBrk="0" hangingPunct="0">
                <a:lnSpc>
                  <a:spcPct val="90000"/>
                </a:lnSpc>
              </a:pPr>
              <a:r>
                <a:rPr lang="en-GB" sz="1600" b="1" dirty="0">
                  <a:latin typeface="Arial" charset="0"/>
                </a:rPr>
                <a:t>storage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4F5C5765-E191-F541-BE54-35BDF066B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7" y="1121"/>
              <a:ext cx="2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71250180-6683-494E-812E-8BA2CDF9C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2" y="1121"/>
              <a:ext cx="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DF7235F2-0D6D-6041-B036-17F4925C7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322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A1DD2D63-4220-274F-8194-B41D7E911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8" y="1301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D8A26-B3F0-2140-8001-07D672759B4C}"/>
              </a:ext>
            </a:extLst>
          </p:cNvPr>
          <p:cNvSpPr/>
          <p:nvPr/>
        </p:nvSpPr>
        <p:spPr>
          <a:xfrm>
            <a:off x="2555776" y="2420888"/>
            <a:ext cx="4464496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8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F4C8-FB6E-4A48-A34D-2A20CCD5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(1) Create your account on </a:t>
            </a:r>
            <a:r>
              <a:rPr lang="en-US" sz="4000" dirty="0">
                <a:hlinkClick r:id="rId2"/>
              </a:rPr>
              <a:t>https://rstudio.cloud</a:t>
            </a:r>
            <a:r>
              <a:rPr lang="en-US" sz="4000" dirty="0"/>
              <a:t> and login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97F32F-C767-8844-8C3A-DFE9E8E8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3" y="2191883"/>
            <a:ext cx="8693827" cy="42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8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3F95-0F9B-A744-980E-81E68003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949099" cy="1325563"/>
          </a:xfrm>
        </p:spPr>
        <p:txBody>
          <a:bodyPr>
            <a:normAutofit/>
          </a:bodyPr>
          <a:lstStyle/>
          <a:p>
            <a:r>
              <a:rPr lang="en-US" dirty="0"/>
              <a:t>(2) In your workspace, create a project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BF39ED-5920-2246-A2F3-3C21F96B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9" y="2198313"/>
            <a:ext cx="8944099" cy="3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3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9E9C-0183-BE42-B24D-A7A9F7C5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19434-B48A-7547-A5C2-9439D776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02" y="2143472"/>
            <a:ext cx="7740000" cy="33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8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FD295-C87F-D54E-9C37-4F9A06AF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Name the project (e.g. R Course)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D6650-6CE7-604C-9449-F3B719F0E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" y="2230953"/>
            <a:ext cx="7828825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BCEE-F9F5-0E40-B36A-A157C4E0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(5) Run some R code in Console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C54CAFF-2805-8941-B8EF-40884A631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2" y="1980898"/>
            <a:ext cx="9460163" cy="45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1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9EE1-D5B2-F440-AF39-7B0BB497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(6) Install required packages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C5DF13F-4425-AB42-B3D6-4DFF7C438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4" y="1617378"/>
            <a:ext cx="9224118" cy="448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72E7-17A1-BB43-864F-5EBB62F8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(7) For example, ggplot2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1E53758-08E5-8241-BCBB-E9230487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2" y="1881725"/>
            <a:ext cx="9112835" cy="472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8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80CD-2CE3-EA48-8586-01E4CA61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(8) Sample Packages required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6C2ABB-0C78-724B-BE84-99D946261CF4}"/>
              </a:ext>
            </a:extLst>
          </p:cNvPr>
          <p:cNvGraphicFramePr>
            <a:graphicFrameLocks noGrp="1"/>
          </p:cNvGraphicFramePr>
          <p:nvPr/>
        </p:nvGraphicFramePr>
        <p:xfrm>
          <a:off x="497711" y="1841125"/>
          <a:ext cx="893565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487">
                  <a:extLst>
                    <a:ext uri="{9D8B030D-6E8A-4147-A177-3AD203B41FA5}">
                      <a16:colId xmlns:a16="http://schemas.microsoft.com/office/drawing/2014/main" val="2760985154"/>
                    </a:ext>
                  </a:extLst>
                </a:gridCol>
                <a:gridCol w="7248169">
                  <a:extLst>
                    <a:ext uri="{9D8B030D-6E8A-4147-A177-3AD203B41FA5}">
                      <a16:colId xmlns:a16="http://schemas.microsoft.com/office/drawing/2014/main" val="181133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6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ggplot2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 graphics for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94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dplyr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 of data held in </a:t>
                      </a:r>
                      <a:r>
                        <a:rPr lang="en-US" dirty="0" err="1"/>
                        <a:t>tibbles</a:t>
                      </a:r>
                      <a:r>
                        <a:rPr lang="en-US" dirty="0"/>
                        <a:t>/data 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6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tidyr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Tidy data in order to make it suitable for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1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readxl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Excel worksheets into R (as </a:t>
                      </a:r>
                      <a:r>
                        <a:rPr lang="en-US" dirty="0" err="1"/>
                        <a:t>tibbles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34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purrr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Apply functions for processing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81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ISLR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for text book </a:t>
                      </a:r>
                      <a:r>
                        <a:rPr lang="en-IE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Statistical Learning with Applications in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2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 and datasets to support Venables and Ripley,</a:t>
                      </a:r>
                    </a:p>
                    <a:p>
                      <a:r>
                        <a:rPr lang="en-I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``Modern Applied Statistics with S'' (4th edition, 2002).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9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36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150</Words>
  <Application>Microsoft Macintosh PowerPoint</Application>
  <PresentationFormat>A4 Paper (210x297 mm)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(1) Create your account on https://rstudio.cloud and login</vt:lpstr>
      <vt:lpstr>(2) In your workspace, create a project</vt:lpstr>
      <vt:lpstr>PowerPoint Presentation</vt:lpstr>
      <vt:lpstr>(4) Name the project (e.g. R Course)</vt:lpstr>
      <vt:lpstr>(5) Run some R code in Console</vt:lpstr>
      <vt:lpstr>(6) Install required packages</vt:lpstr>
      <vt:lpstr>(7) For example, ggplot2</vt:lpstr>
      <vt:lpstr>(8) Sample Packages required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Duggan, James</dc:creator>
  <cp:lastModifiedBy>Duggan, James</cp:lastModifiedBy>
  <cp:revision>4</cp:revision>
  <dcterms:created xsi:type="dcterms:W3CDTF">2019-09-03T07:45:55Z</dcterms:created>
  <dcterms:modified xsi:type="dcterms:W3CDTF">2019-09-03T08:25:51Z</dcterms:modified>
</cp:coreProperties>
</file>