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0"/>
  </p:normalViewPr>
  <p:slideViewPr>
    <p:cSldViewPr snapToGrid="0" snapToObjects="1">
      <p:cViewPr varScale="1">
        <p:scale>
          <a:sx n="111" d="100"/>
          <a:sy n="111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8883-52D8-484F-BABA-CB95CE74FF6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BEFF-68D1-8446-A05F-93BB6E0D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88F-E7D6-8B4B-87AF-C78226E57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E5F9-9A0C-1D43-B648-0A74F6FF4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2C881B-6870-9E4C-A0E9-482A07376FE4}"/>
              </a:ext>
            </a:extLst>
          </p:cNvPr>
          <p:cNvSpPr/>
          <p:nvPr/>
        </p:nvSpPr>
        <p:spPr>
          <a:xfrm>
            <a:off x="2731625" y="20448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9D8C4E-F027-034D-B8FF-BD7B39A37998}"/>
              </a:ext>
            </a:extLst>
          </p:cNvPr>
          <p:cNvSpPr/>
          <p:nvPr/>
        </p:nvSpPr>
        <p:spPr>
          <a:xfrm>
            <a:off x="4504481" y="20448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5520AF-9D13-8847-BA60-5742F9A51140}"/>
              </a:ext>
            </a:extLst>
          </p:cNvPr>
          <p:cNvSpPr/>
          <p:nvPr/>
        </p:nvSpPr>
        <p:spPr>
          <a:xfrm>
            <a:off x="6057418" y="20448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82E7DFD-DBCC-B840-9AE9-FC89BBF4B5A7}"/>
              </a:ext>
            </a:extLst>
          </p:cNvPr>
          <p:cNvCxnSpPr>
            <a:stCxn id="2" idx="0"/>
            <a:endCxn id="2" idx="2"/>
          </p:cNvCxnSpPr>
          <p:nvPr/>
        </p:nvCxnSpPr>
        <p:spPr>
          <a:xfrm rot="16200000" flipH="1" flipV="1">
            <a:off x="2731625" y="2044860"/>
            <a:ext cx="457200" cy="457200"/>
          </a:xfrm>
          <a:prstGeom prst="bent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4186E-0D3C-1341-A74B-1E642438BF2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3646025" y="2502060"/>
            <a:ext cx="85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E3478-877B-AB43-AD8B-713932E5EA64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418881" y="2502060"/>
            <a:ext cx="63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437EE8E-756D-0847-BB83-B98FF8B62126}"/>
              </a:ext>
            </a:extLst>
          </p:cNvPr>
          <p:cNvCxnSpPr>
            <a:stCxn id="3" idx="4"/>
            <a:endCxn id="2" idx="4"/>
          </p:cNvCxnSpPr>
          <p:nvPr/>
        </p:nvCxnSpPr>
        <p:spPr>
          <a:xfrm rot="5400000">
            <a:off x="4075253" y="2072832"/>
            <a:ext cx="12700" cy="17728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3FF9102-A3CA-0942-87AC-C99188017E78}"/>
              </a:ext>
            </a:extLst>
          </p:cNvPr>
          <p:cNvCxnSpPr>
            <a:cxnSpLocks/>
            <a:stCxn id="3" idx="0"/>
            <a:endCxn id="3" idx="1"/>
          </p:cNvCxnSpPr>
          <p:nvPr/>
        </p:nvCxnSpPr>
        <p:spPr>
          <a:xfrm rot="16200000" flipH="1" flipV="1">
            <a:off x="4733081" y="1950170"/>
            <a:ext cx="133911" cy="323289"/>
          </a:xfrm>
          <a:prstGeom prst="bentConnector3">
            <a:avLst>
              <a:gd name="adj1" fmla="val -170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DFC74FF-3E19-374B-869E-67B626EE0C2E}"/>
              </a:ext>
            </a:extLst>
          </p:cNvPr>
          <p:cNvCxnSpPr>
            <a:stCxn id="4" idx="4"/>
            <a:endCxn id="3" idx="5"/>
          </p:cNvCxnSpPr>
          <p:nvPr/>
        </p:nvCxnSpPr>
        <p:spPr>
          <a:xfrm rot="5400000" flipH="1">
            <a:off x="5832838" y="2277481"/>
            <a:ext cx="133911" cy="1229648"/>
          </a:xfrm>
          <a:prstGeom prst="bentConnector3">
            <a:avLst>
              <a:gd name="adj1" fmla="val -170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715FDF7-1A65-DD43-B5B1-E54953DBF34C}"/>
              </a:ext>
            </a:extLst>
          </p:cNvPr>
          <p:cNvCxnSpPr>
            <a:stCxn id="4" idx="0"/>
            <a:endCxn id="4" idx="6"/>
          </p:cNvCxnSpPr>
          <p:nvPr/>
        </p:nvCxnSpPr>
        <p:spPr>
          <a:xfrm rot="16200000" flipH="1">
            <a:off x="6514618" y="2044860"/>
            <a:ext cx="457200" cy="457200"/>
          </a:xfrm>
          <a:prstGeom prst="bent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205DC6-0D95-9E46-85DD-8BC612667DF4}"/>
              </a:ext>
            </a:extLst>
          </p:cNvPr>
          <p:cNvSpPr txBox="1"/>
          <p:nvPr/>
        </p:nvSpPr>
        <p:spPr>
          <a:xfrm>
            <a:off x="2546430" y="1458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328DC-D84A-394D-BDEB-CAE902ACCA60}"/>
              </a:ext>
            </a:extLst>
          </p:cNvPr>
          <p:cNvSpPr txBox="1"/>
          <p:nvPr/>
        </p:nvSpPr>
        <p:spPr>
          <a:xfrm>
            <a:off x="3740552" y="21548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93628-144B-1449-A693-41917724C3D8}"/>
              </a:ext>
            </a:extLst>
          </p:cNvPr>
          <p:cNvSpPr txBox="1"/>
          <p:nvPr/>
        </p:nvSpPr>
        <p:spPr>
          <a:xfrm>
            <a:off x="4645307" y="12423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7104C49-A498-A146-B672-3F43DE8BB610}"/>
              </a:ext>
            </a:extLst>
          </p:cNvPr>
          <p:cNvCxnSpPr>
            <a:stCxn id="2" idx="7"/>
            <a:endCxn id="4" idx="1"/>
          </p:cNvCxnSpPr>
          <p:nvPr/>
        </p:nvCxnSpPr>
        <p:spPr>
          <a:xfrm rot="5400000" flipH="1" flipV="1">
            <a:off x="4851721" y="839164"/>
            <a:ext cx="12700" cy="2679215"/>
          </a:xfrm>
          <a:prstGeom prst="bentConnector3">
            <a:avLst>
              <a:gd name="adj1" fmla="val 4586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CFBDCE0-2278-1C49-A575-D6BD327ECCFB}"/>
              </a:ext>
            </a:extLst>
          </p:cNvPr>
          <p:cNvCxnSpPr>
            <a:stCxn id="4" idx="5"/>
            <a:endCxn id="2" idx="3"/>
          </p:cNvCxnSpPr>
          <p:nvPr/>
        </p:nvCxnSpPr>
        <p:spPr>
          <a:xfrm rot="5400000">
            <a:off x="4851722" y="839164"/>
            <a:ext cx="12700" cy="3972371"/>
          </a:xfrm>
          <a:prstGeom prst="bentConnector3">
            <a:avLst>
              <a:gd name="adj1" fmla="val 5406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0D0C34-B2CC-864A-8377-FE531B51E54A}"/>
              </a:ext>
            </a:extLst>
          </p:cNvPr>
          <p:cNvSpPr txBox="1"/>
          <p:nvPr/>
        </p:nvSpPr>
        <p:spPr>
          <a:xfrm>
            <a:off x="3744411" y="28531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D535A-7F76-A546-AFF5-B3C9AFADAC33}"/>
              </a:ext>
            </a:extLst>
          </p:cNvPr>
          <p:cNvSpPr txBox="1"/>
          <p:nvPr/>
        </p:nvSpPr>
        <p:spPr>
          <a:xfrm>
            <a:off x="4926958" y="17323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30BBA-D615-6242-B2E7-2A2E050D7D98}"/>
              </a:ext>
            </a:extLst>
          </p:cNvPr>
          <p:cNvSpPr txBox="1"/>
          <p:nvPr/>
        </p:nvSpPr>
        <p:spPr>
          <a:xfrm>
            <a:off x="5482543" y="21490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D12F2-E036-D24B-A0A7-DD502F52A49F}"/>
              </a:ext>
            </a:extLst>
          </p:cNvPr>
          <p:cNvSpPr txBox="1"/>
          <p:nvPr/>
        </p:nvSpPr>
        <p:spPr>
          <a:xfrm>
            <a:off x="4707038" y="32023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0CC0D-50DE-164B-9970-4555E1D9A627}"/>
              </a:ext>
            </a:extLst>
          </p:cNvPr>
          <p:cNvSpPr txBox="1"/>
          <p:nvPr/>
        </p:nvSpPr>
        <p:spPr>
          <a:xfrm>
            <a:off x="5644588" y="28435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F48E7-65E7-0447-8E0B-56D02E3B9C10}"/>
              </a:ext>
            </a:extLst>
          </p:cNvPr>
          <p:cNvSpPr txBox="1"/>
          <p:nvPr/>
        </p:nvSpPr>
        <p:spPr>
          <a:xfrm>
            <a:off x="6640011" y="1466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7074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Macintosh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2</cp:revision>
  <dcterms:created xsi:type="dcterms:W3CDTF">2020-02-27T23:22:27Z</dcterms:created>
  <dcterms:modified xsi:type="dcterms:W3CDTF">2020-02-27T23:27:32Z</dcterms:modified>
</cp:coreProperties>
</file>