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52"/>
  </p:normalViewPr>
  <p:slideViewPr>
    <p:cSldViewPr snapToGrid="0" snapToObjects="1">
      <p:cViewPr varScale="1">
        <p:scale>
          <a:sx n="108" d="100"/>
          <a:sy n="108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BCCF-1B8F-E44C-916E-BA89B9FD643B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9977-BF7E-1642-B6A0-00CD945E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6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BCCF-1B8F-E44C-916E-BA89B9FD643B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9977-BF7E-1642-B6A0-00CD945E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9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BCCF-1B8F-E44C-916E-BA89B9FD643B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9977-BF7E-1642-B6A0-00CD945E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6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BCCF-1B8F-E44C-916E-BA89B9FD643B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9977-BF7E-1642-B6A0-00CD945E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2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BCCF-1B8F-E44C-916E-BA89B9FD643B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9977-BF7E-1642-B6A0-00CD945E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8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BCCF-1B8F-E44C-916E-BA89B9FD643B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9977-BF7E-1642-B6A0-00CD945E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1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BCCF-1B8F-E44C-916E-BA89B9FD643B}" type="datetimeFigureOut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9977-BF7E-1642-B6A0-00CD945E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2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BCCF-1B8F-E44C-916E-BA89B9FD643B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9977-BF7E-1642-B6A0-00CD945E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5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BCCF-1B8F-E44C-916E-BA89B9FD643B}" type="datetimeFigureOut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9977-BF7E-1642-B6A0-00CD945E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6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BCCF-1B8F-E44C-916E-BA89B9FD643B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9977-BF7E-1642-B6A0-00CD945E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BCCF-1B8F-E44C-916E-BA89B9FD643B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9977-BF7E-1642-B6A0-00CD945E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2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EBCCF-1B8F-E44C-916E-BA89B9FD643B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19977-BF7E-1642-B6A0-00CD945E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2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910BE2-199A-CE48-900C-22C805DCD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91" t="6865" r="55691" b="56846"/>
          <a:stretch/>
        </p:blipFill>
        <p:spPr>
          <a:xfrm>
            <a:off x="1484414" y="771896"/>
            <a:ext cx="1971305" cy="1935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9D1054-D9D3-144A-963B-3CF1E12C2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31" t="6679" r="12111" b="56363"/>
          <a:stretch/>
        </p:blipFill>
        <p:spPr>
          <a:xfrm>
            <a:off x="3443845" y="760021"/>
            <a:ext cx="2016826" cy="19713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2B98A9-4239-414E-A39B-DE33D8BB3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31" t="53469" r="12111" b="9351"/>
          <a:stretch/>
        </p:blipFill>
        <p:spPr>
          <a:xfrm>
            <a:off x="3441866" y="2648198"/>
            <a:ext cx="2016826" cy="1983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C7256-1011-914B-BA61-40BBEE547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91" t="54323" r="55691" b="9833"/>
          <a:stretch/>
        </p:blipFill>
        <p:spPr>
          <a:xfrm>
            <a:off x="1482435" y="2695697"/>
            <a:ext cx="1971305" cy="191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6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Duggan, James</dc:creator>
  <cp:lastModifiedBy>Duggan, James</cp:lastModifiedBy>
  <cp:revision>2</cp:revision>
  <dcterms:created xsi:type="dcterms:W3CDTF">2020-02-26T22:12:19Z</dcterms:created>
  <dcterms:modified xsi:type="dcterms:W3CDTF">2020-02-26T22:17:22Z</dcterms:modified>
</cp:coreProperties>
</file>