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54"/>
  </p:normalViewPr>
  <p:slideViewPr>
    <p:cSldViewPr snapToGrid="0" snapToObjects="1">
      <p:cViewPr varScale="1">
        <p:scale>
          <a:sx n="76" d="100"/>
          <a:sy n="76" d="100"/>
        </p:scale>
        <p:origin x="192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BC58-A66C-6042-815B-356827AB2C4B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CD1-FFE1-0F46-9310-A43361F3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0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BC58-A66C-6042-815B-356827AB2C4B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CD1-FFE1-0F46-9310-A43361F3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2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BC58-A66C-6042-815B-356827AB2C4B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CD1-FFE1-0F46-9310-A43361F3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9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BC58-A66C-6042-815B-356827AB2C4B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CD1-FFE1-0F46-9310-A43361F3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6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BC58-A66C-6042-815B-356827AB2C4B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CD1-FFE1-0F46-9310-A43361F3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4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BC58-A66C-6042-815B-356827AB2C4B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CD1-FFE1-0F46-9310-A43361F3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9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BC58-A66C-6042-815B-356827AB2C4B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CD1-FFE1-0F46-9310-A43361F3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8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BC58-A66C-6042-815B-356827AB2C4B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CD1-FFE1-0F46-9310-A43361F3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4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BC58-A66C-6042-815B-356827AB2C4B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CD1-FFE1-0F46-9310-A43361F3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BC58-A66C-6042-815B-356827AB2C4B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CD1-FFE1-0F46-9310-A43361F3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1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BC58-A66C-6042-815B-356827AB2C4B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CD1-FFE1-0F46-9310-A43361F3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0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3BC58-A66C-6042-815B-356827AB2C4B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96CD1-FFE1-0F46-9310-A43361F3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E50E50-2012-2547-8B6B-F8FAD65FFB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880"/>
          <a:stretch/>
        </p:blipFill>
        <p:spPr>
          <a:xfrm>
            <a:off x="1466849" y="797982"/>
            <a:ext cx="4425951" cy="307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71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E50E50-2012-2547-8B6B-F8FAD65FFB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120" b="24781"/>
          <a:stretch/>
        </p:blipFill>
        <p:spPr>
          <a:xfrm>
            <a:off x="1466849" y="3877733"/>
            <a:ext cx="4425951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7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E50E50-2012-2547-8B6B-F8FAD65FFB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637"/>
          <a:stretch/>
        </p:blipFill>
        <p:spPr>
          <a:xfrm>
            <a:off x="1466849" y="6908800"/>
            <a:ext cx="4425951" cy="196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25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Macintosh PowerPoint</Application>
  <PresentationFormat>A4 Paper (210x297 mm)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Duggan, James</dc:creator>
  <cp:lastModifiedBy>Duggan, James</cp:lastModifiedBy>
  <cp:revision>2</cp:revision>
  <dcterms:created xsi:type="dcterms:W3CDTF">2019-10-23T14:40:28Z</dcterms:created>
  <dcterms:modified xsi:type="dcterms:W3CDTF">2019-10-23T14:49:37Z</dcterms:modified>
</cp:coreProperties>
</file>