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4" r:id="rId3"/>
    <p:sldId id="266" r:id="rId4"/>
    <p:sldId id="265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/>
    <p:restoredTop sz="95903"/>
  </p:normalViewPr>
  <p:slideViewPr>
    <p:cSldViewPr snapToGrid="0" snapToObjects="1">
      <p:cViewPr>
        <p:scale>
          <a:sx n="85" d="100"/>
          <a:sy n="85" d="100"/>
        </p:scale>
        <p:origin x="34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A579-2D0F-B44A-BE19-84129DF8123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4D9D4A5-3F9E-D91F-9ED9-ABA47982A511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7748BE-0297-7B95-8BF3-D606783B6687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04BA7-7E72-DE64-68DC-41F3D5F42035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A4A33-7C5D-21A9-D14A-3214817BBEB1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3F4F0-25E1-643F-2920-C7F914CE003C}"/>
              </a:ext>
            </a:extLst>
          </p:cNvPr>
          <p:cNvSpPr txBox="1"/>
          <p:nvPr/>
        </p:nvSpPr>
        <p:spPr>
          <a:xfrm>
            <a:off x="3832312" y="4800321"/>
            <a:ext cx="192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Neighbours</a:t>
            </a:r>
            <a:r>
              <a:rPr lang="en-US" dirty="0"/>
              <a:t> = 4</a:t>
            </a:r>
          </a:p>
          <a:p>
            <a:r>
              <a:rPr lang="en-US" dirty="0"/>
              <a:t># Blue= 1</a:t>
            </a:r>
          </a:p>
          <a:p>
            <a:endParaRPr lang="en-US" dirty="0"/>
          </a:p>
          <a:p>
            <a:r>
              <a:rPr lang="en-US" dirty="0"/>
              <a:t>Let P  = 1/4  = 0.25</a:t>
            </a:r>
          </a:p>
          <a:p>
            <a:r>
              <a:rPr lang="en-US" dirty="0"/>
              <a:t>Let’s say R = 0.24</a:t>
            </a:r>
          </a:p>
          <a:p>
            <a:endParaRPr lang="en-US" dirty="0"/>
          </a:p>
          <a:p>
            <a:r>
              <a:rPr lang="en-US" dirty="0"/>
              <a:t>R &lt; P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A0062-2483-D86E-8BDF-53F6CE4C6400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D4E7EC-AFFC-3B2C-8BF0-DFE85A56F596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2AE735-564F-97FC-A032-21ABA65C1F34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07B2C1-8761-D794-99B9-B03F4160871E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D97757-0B91-DAA9-AFFD-BA796EC07C9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B23F4-F90B-491C-B0C2-DFD5A042154E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3580850-310C-1106-6A5B-618685129BA2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ADB1E-11E9-4446-0E6F-5EEDCDC25217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843D57-E46C-CB0C-D2C9-3895F53FEF5F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C740FE-D1DD-D9D3-1BDF-4D398FC1D686}"/>
              </a:ext>
            </a:extLst>
          </p:cNvPr>
          <p:cNvCxnSpPr>
            <a:stCxn id="47" idx="3"/>
            <a:endCxn id="51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108E44-EF18-B406-5AB9-51F9D3329600}"/>
              </a:ext>
            </a:extLst>
          </p:cNvPr>
          <p:cNvSpPr txBox="1"/>
          <p:nvPr/>
        </p:nvSpPr>
        <p:spPr>
          <a:xfrm>
            <a:off x="2111273" y="1381809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#Blue </a:t>
            </a:r>
            <a:r>
              <a:rPr lang="en-US" sz="1600" dirty="0" err="1"/>
              <a:t>Neighbours</a:t>
            </a:r>
            <a:r>
              <a:rPr lang="en-US" sz="1600" dirty="0"/>
              <a:t>/</a:t>
            </a:r>
          </a:p>
          <a:p>
            <a:r>
              <a:rPr lang="en-US" sz="1600" dirty="0"/>
              <a:t>                        #</a:t>
            </a:r>
            <a:r>
              <a:rPr lang="en-US" sz="1600" dirty="0" err="1"/>
              <a:t>Neighbours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F9816-6DEE-27D8-CFAE-8161924817F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CBFF1-BF20-229F-B32E-18F802CDDEE4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36914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E2E00-9553-94D7-722B-A1608B17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AA3289-D0A7-EB2C-6FE3-FE5EA26C5454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7055D7-5D92-FBB6-8538-9AE93C43FA3A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4A93A-1CE5-F5E6-0915-1A179528C62A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B91E9-8F36-A983-0037-0AC924F4F4C3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457EC-6F48-15A9-3852-12D004AE659B}"/>
              </a:ext>
            </a:extLst>
          </p:cNvPr>
          <p:cNvSpPr txBox="1"/>
          <p:nvPr/>
        </p:nvSpPr>
        <p:spPr>
          <a:xfrm>
            <a:off x="3106598" y="4768079"/>
            <a:ext cx="34878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Blue </a:t>
            </a:r>
            <a:r>
              <a:rPr lang="en-US" dirty="0" err="1"/>
              <a:t>Neigbours</a:t>
            </a:r>
            <a:r>
              <a:rPr lang="en-US" dirty="0"/>
              <a:t> = 1</a:t>
            </a:r>
          </a:p>
          <a:p>
            <a:r>
              <a:rPr lang="en-US" dirty="0"/>
              <a:t>B = 1</a:t>
            </a:r>
          </a:p>
          <a:p>
            <a:r>
              <a:rPr lang="en-US" dirty="0"/>
              <a:t>P = 0.15</a:t>
            </a:r>
          </a:p>
          <a:p>
            <a:r>
              <a:rPr lang="en-US" dirty="0"/>
              <a:t>(Probability of imitating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Reed-Frost Equation</a:t>
            </a:r>
          </a:p>
          <a:p>
            <a:r>
              <a:rPr lang="en-US" dirty="0"/>
              <a:t>Let Lambda = 1 – (1-P)^B</a:t>
            </a:r>
          </a:p>
          <a:p>
            <a:r>
              <a:rPr lang="en-US" dirty="0"/>
              <a:t>Evaluates to 0.15</a:t>
            </a:r>
          </a:p>
          <a:p>
            <a:endParaRPr lang="en-US" dirty="0"/>
          </a:p>
          <a:p>
            <a:r>
              <a:rPr lang="en-US" dirty="0"/>
              <a:t>Let’s say R = 0.14</a:t>
            </a:r>
          </a:p>
          <a:p>
            <a:endParaRPr lang="en-US" dirty="0"/>
          </a:p>
          <a:p>
            <a:r>
              <a:rPr lang="en-US" dirty="0"/>
              <a:t>R &lt; Lambda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12FC4-B79C-6479-CBD2-EB9E81DD53C9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9CAFD-5FC5-9C2B-72ED-53D35BDF1CF2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82B6D-37E4-0B91-2E2B-DE83546FB9F0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6F8B1F-7489-68F3-F0CD-9E64C3C8283B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1A35A-9DE2-83B9-6FD1-C7728A133D8D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78254-4C56-980A-997C-B95E01B37885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5EEFC08-30A9-926C-24A0-DA6CD1F62804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35A6C1-4792-A8BF-4DFA-FBB9D5273F91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95F46-67F1-10ED-4925-90B0F19AB606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8D77B-6CC0-CDEB-6993-8165FA7342C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712B60-D026-3D40-BAAF-CE8A23ACE0FE}"/>
              </a:ext>
            </a:extLst>
          </p:cNvPr>
          <p:cNvSpPr txBox="1"/>
          <p:nvPr/>
        </p:nvSpPr>
        <p:spPr>
          <a:xfrm>
            <a:off x="2426343" y="1466409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48512-FFA9-7F3C-18A2-899574E547B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20786-44E7-2E5A-514E-B081210FAF6A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8031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519D20-7B05-AAFA-6BA4-93E748BC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925"/>
            <a:ext cx="6858000" cy="28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E9AD-918D-E95D-8728-31AC743B1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67C66-E9EC-68FC-D102-07F70AD7898D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F9C755-F1BA-955F-86C2-AFCECE88C711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5006F-FD75-350F-C25E-8F555A122AB4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4EC6F-EBBC-DC40-2F3C-B6006B5F6A20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3F916-287B-4989-9A4C-D033277FB9B2}"/>
              </a:ext>
            </a:extLst>
          </p:cNvPr>
          <p:cNvSpPr txBox="1"/>
          <p:nvPr/>
        </p:nvSpPr>
        <p:spPr>
          <a:xfrm>
            <a:off x="3030363" y="5322850"/>
            <a:ext cx="3628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prob-flip-yellow = 0.01</a:t>
            </a:r>
          </a:p>
          <a:p>
            <a:endParaRPr lang="en-US" dirty="0"/>
          </a:p>
          <a:p>
            <a:r>
              <a:rPr lang="en-US" dirty="0"/>
              <a:t>Let’s say R = 0.006</a:t>
            </a:r>
          </a:p>
          <a:p>
            <a:endParaRPr lang="en-US" dirty="0"/>
          </a:p>
          <a:p>
            <a:r>
              <a:rPr lang="en-US" dirty="0"/>
              <a:t>R &lt; prob-flip-yellow Then FLIP-Yellow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1164-1ED7-7EF9-5E4C-82CEAE79C4A7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6E694-0BFD-5717-B134-9BA255DEB09F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CA5F09-5557-7732-3708-CFAE07691736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2759D-A949-72F7-DBF3-69686A72A04A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9CA1A5-19A5-B1B0-E5FD-FB2337130EB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DB39A1-A187-4ACE-439C-07F979EE5818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B15D7F-4D4A-5BB1-2D99-20BB2BB9C6BA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774D64-9733-73B7-0E8C-1C47AAFFE1B9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4A988-42B8-52A8-C169-53ADD70378C4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09D29-7321-C9D0-32D6-0D98E0DBDBF1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EECD33-103A-9E98-F103-ACB750CC8703}"/>
              </a:ext>
            </a:extLst>
          </p:cNvPr>
          <p:cNvSpPr txBox="1"/>
          <p:nvPr/>
        </p:nvSpPr>
        <p:spPr>
          <a:xfrm>
            <a:off x="2426343" y="1568487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1B50-C394-4298-E106-DF18CEB6D8AF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04C18-692D-1408-DF17-51972F60FA18}"/>
              </a:ext>
            </a:extLst>
          </p:cNvPr>
          <p:cNvSpPr txBox="1"/>
          <p:nvPr/>
        </p:nvSpPr>
        <p:spPr>
          <a:xfrm>
            <a:off x="2426343" y="3911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3 - A “flip”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2597-926E-2456-32CD-5477BE942AD3}"/>
              </a:ext>
            </a:extLst>
          </p:cNvPr>
          <p:cNvSpPr/>
          <p:nvPr/>
        </p:nvSpPr>
        <p:spPr>
          <a:xfrm>
            <a:off x="5028042" y="2689126"/>
            <a:ext cx="1460364" cy="10854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480ECC7-71E7-1BFD-5F24-26A8F8FC2E7A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2690360" y="894153"/>
            <a:ext cx="680008" cy="3995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287B7-3F9D-506B-A7A6-E53BDBCF3D59}"/>
              </a:ext>
            </a:extLst>
          </p:cNvPr>
          <p:cNvSpPr txBox="1"/>
          <p:nvPr/>
        </p:nvSpPr>
        <p:spPr>
          <a:xfrm>
            <a:off x="2066728" y="2794923"/>
            <a:ext cx="259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prob-flip-yellow</a:t>
            </a:r>
          </a:p>
        </p:txBody>
      </p:sp>
    </p:spTree>
    <p:extLst>
      <p:ext uri="{BB962C8B-B14F-4D97-AF65-F5344CB8AC3E}">
        <p14:creationId xmlns:p14="http://schemas.microsoft.com/office/powerpoint/2010/main" val="252522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62225</TotalTime>
  <Words>156</Words>
  <Application>Microsoft Macintosh PowerPoint</Application>
  <PresentationFormat>A4 Paper (210x297 mm)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104</cp:revision>
  <dcterms:created xsi:type="dcterms:W3CDTF">2021-12-28T15:01:05Z</dcterms:created>
  <dcterms:modified xsi:type="dcterms:W3CDTF">2024-11-22T06:32:11Z</dcterms:modified>
</cp:coreProperties>
</file>