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7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7"/>
  </p:normalViewPr>
  <p:slideViewPr>
    <p:cSldViewPr snapToGrid="0" snapToObjects="1">
      <p:cViewPr varScale="1">
        <p:scale>
          <a:sx n="111" d="100"/>
          <a:sy n="111" d="100"/>
        </p:scale>
        <p:origin x="13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29CD-ACA5-6A4E-B421-C7FC07ECCFE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A0F-F417-8A4E-BFA3-7160BD36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1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29CD-ACA5-6A4E-B421-C7FC07ECCFE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A0F-F417-8A4E-BFA3-7160BD36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7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29CD-ACA5-6A4E-B421-C7FC07ECCFE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A0F-F417-8A4E-BFA3-7160BD36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4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29CD-ACA5-6A4E-B421-C7FC07ECCFE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A0F-F417-8A4E-BFA3-7160BD36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29CD-ACA5-6A4E-B421-C7FC07ECCFE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A0F-F417-8A4E-BFA3-7160BD36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29CD-ACA5-6A4E-B421-C7FC07ECCFE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A0F-F417-8A4E-BFA3-7160BD36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5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29CD-ACA5-6A4E-B421-C7FC07ECCFE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A0F-F417-8A4E-BFA3-7160BD36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5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29CD-ACA5-6A4E-B421-C7FC07ECCFE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A0F-F417-8A4E-BFA3-7160BD36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4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29CD-ACA5-6A4E-B421-C7FC07ECCFE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A0F-F417-8A4E-BFA3-7160BD36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1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29CD-ACA5-6A4E-B421-C7FC07ECCFE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A0F-F417-8A4E-BFA3-7160BD36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8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29CD-ACA5-6A4E-B421-C7FC07ECCFE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CA0F-F417-8A4E-BFA3-7160BD36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7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029CD-ACA5-6A4E-B421-C7FC07ECCFE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DCA0F-F417-8A4E-BFA3-7160BD366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3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studio.clou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C935-1289-FA4A-B511-98610879F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with RStudio Cloud: 7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D4DE0-E322-ED41-B829-E65D4EB97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Duggan</a:t>
            </a:r>
          </a:p>
        </p:txBody>
      </p:sp>
    </p:spTree>
    <p:extLst>
      <p:ext uri="{BB962C8B-B14F-4D97-AF65-F5344CB8AC3E}">
        <p14:creationId xmlns:p14="http://schemas.microsoft.com/office/powerpoint/2010/main" val="269508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4F4C8-FB6E-4A48-A34D-2A20CCD5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(1) Create your account on </a:t>
            </a:r>
            <a:r>
              <a:rPr lang="en-US" sz="4000" dirty="0">
                <a:hlinkClick r:id="rId2"/>
              </a:rPr>
              <a:t>https://rstudio.cloud</a:t>
            </a:r>
            <a:r>
              <a:rPr lang="en-US" sz="4000" dirty="0"/>
              <a:t> and login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97F32F-C767-8844-8C3A-DFE9E8E89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3" y="2191883"/>
            <a:ext cx="8693827" cy="420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9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3F95-0F9B-A744-980E-81E68003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949099" cy="1325563"/>
          </a:xfrm>
        </p:spPr>
        <p:txBody>
          <a:bodyPr>
            <a:normAutofit/>
          </a:bodyPr>
          <a:lstStyle/>
          <a:p>
            <a:r>
              <a:rPr lang="en-US" dirty="0"/>
              <a:t>(2) In your workspace, create a project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07F048-9B5C-1641-9142-BC3F15D93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4356"/>
            <a:ext cx="9906000" cy="320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0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FD295-C87F-D54E-9C37-4F9A06AF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61" y="365127"/>
            <a:ext cx="9282545" cy="1325563"/>
          </a:xfrm>
        </p:spPr>
        <p:txBody>
          <a:bodyPr/>
          <a:lstStyle/>
          <a:p>
            <a:r>
              <a:rPr lang="en-US" dirty="0"/>
              <a:t>(3) Name the project (e.g. </a:t>
            </a:r>
            <a:r>
              <a:rPr lang="en-US" dirty="0" err="1"/>
              <a:t>MySmartGrid</a:t>
            </a:r>
            <a:r>
              <a:rPr lang="en-US" dirty="0"/>
              <a:t>)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06A305-89CF-EB4F-BCE4-A26AF0FDB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93" y="1690690"/>
            <a:ext cx="9466613" cy="465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2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BCEE-F9F5-0E40-B36A-A157C4E0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Run some R code in Console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C0524D1-B6EB-C649-8E95-F0045D27F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61" y="1690690"/>
            <a:ext cx="8945301" cy="450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4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9EE1-D5B2-F440-AF39-7B0BB497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(5) Install required packages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C5DF13F-4425-AB42-B3D6-4DFF7C438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84" y="1617378"/>
            <a:ext cx="9224118" cy="448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72E7-17A1-BB43-864F-5EBB62F8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(6) For example, ggplot2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1E53758-08E5-8241-BCBB-E92304870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62" y="1881725"/>
            <a:ext cx="9112835" cy="472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0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80CD-2CE3-EA48-8586-01E4CA61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(7) Sample Packages required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6C2ABB-0C78-724B-BE84-99D946261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652643"/>
              </p:ext>
            </p:extLst>
          </p:nvPr>
        </p:nvGraphicFramePr>
        <p:xfrm>
          <a:off x="497711" y="1841125"/>
          <a:ext cx="89356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487">
                  <a:extLst>
                    <a:ext uri="{9D8B030D-6E8A-4147-A177-3AD203B41FA5}">
                      <a16:colId xmlns:a16="http://schemas.microsoft.com/office/drawing/2014/main" val="2760985154"/>
                    </a:ext>
                  </a:extLst>
                </a:gridCol>
                <a:gridCol w="7248169">
                  <a:extLst>
                    <a:ext uri="{9D8B030D-6E8A-4147-A177-3AD203B41FA5}">
                      <a16:colId xmlns:a16="http://schemas.microsoft.com/office/drawing/2014/main" val="1811334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6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ggplot2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Produce graphics for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94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dplyr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Analysis of data held in </a:t>
                      </a:r>
                      <a:r>
                        <a:rPr lang="en-US" dirty="0" err="1"/>
                        <a:t>tibbles</a:t>
                      </a:r>
                      <a:r>
                        <a:rPr lang="en-US" dirty="0"/>
                        <a:t>/data frames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6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tidyr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Tidy data in order to make it suitable for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1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readxl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Excel worksheets into R (as </a:t>
                      </a:r>
                      <a:r>
                        <a:rPr lang="en-US" dirty="0" err="1"/>
                        <a:t>tibbles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34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697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</TotalTime>
  <Words>113</Words>
  <Application>Microsoft Macintosh PowerPoint</Application>
  <PresentationFormat>A4 Paper (210x297 mm)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Setting up with RStudio Cloud: 7 Steps</vt:lpstr>
      <vt:lpstr>(1) Create your account on https://rstudio.cloud and login</vt:lpstr>
      <vt:lpstr>(2) In your workspace, create a project</vt:lpstr>
      <vt:lpstr>(3) Name the project (e.g. MySmartGrid)</vt:lpstr>
      <vt:lpstr>(4) Run some R code in Console</vt:lpstr>
      <vt:lpstr>(5) Install required packages</vt:lpstr>
      <vt:lpstr>(6) For example, ggplot2</vt:lpstr>
      <vt:lpstr>(7) Sample Packages required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with Rstudio Cloud</dc:title>
  <dc:creator>Duggan, James</dc:creator>
  <cp:lastModifiedBy>Duggan, James</cp:lastModifiedBy>
  <cp:revision>26</cp:revision>
  <cp:lastPrinted>2019-08-01T15:32:54Z</cp:lastPrinted>
  <dcterms:created xsi:type="dcterms:W3CDTF">2019-07-10T07:41:01Z</dcterms:created>
  <dcterms:modified xsi:type="dcterms:W3CDTF">2020-03-17T09:18:09Z</dcterms:modified>
</cp:coreProperties>
</file>