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86" r:id="rId3"/>
    <p:sldId id="376" r:id="rId4"/>
    <p:sldId id="422" r:id="rId5"/>
    <p:sldId id="425" r:id="rId6"/>
    <p:sldId id="426" r:id="rId7"/>
    <p:sldId id="42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819367" y="6492185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02 – Tibbles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8921810" y="6503727"/>
            <a:ext cx="2911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Exploring Operations Research with R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E90A1E35-728C-329B-769E-8309CB984C8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04" y="6477615"/>
            <a:ext cx="145454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Duggan/Exploring-OR-with-R-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3041761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Exploring Operations Research with R: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i="1" dirty="0">
                <a:solidFill>
                  <a:srgbClr val="0432FF"/>
                </a:solidFill>
              </a:rPr>
              <a:t>A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189BB-FC0D-99C7-D858-51968476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4705246"/>
            <a:ext cx="8534400" cy="1752600"/>
          </a:xfrm>
        </p:spPr>
        <p:txBody>
          <a:bodyPr/>
          <a:lstStyle/>
          <a:p>
            <a:r>
              <a:rPr lang="en-US" dirty="0"/>
              <a:t>02 - Tibbles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D5DF2-6831-294B-C42C-B06674A30CD8}"/>
              </a:ext>
            </a:extLst>
          </p:cNvPr>
          <p:cNvSpPr txBox="1"/>
          <p:nvPr/>
        </p:nvSpPr>
        <p:spPr>
          <a:xfrm>
            <a:off x="3221521" y="5763426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https://github.com/JimDuggan/Exploring-OR-with-R-Workshop</a:t>
            </a:r>
            <a:r>
              <a:rPr lang="en-US" dirty="0"/>
              <a:t> </a:t>
            </a:r>
          </a:p>
        </p:txBody>
      </p:sp>
      <p:pic>
        <p:nvPicPr>
          <p:cNvPr id="4" name="Picture 3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575BF0C7-3EA0-523D-2F68-FCDEEEA9F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814" y="228673"/>
            <a:ext cx="7499807" cy="23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21E1B95-E311-77CD-D332-3ED004775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19913"/>
              </p:ext>
            </p:extLst>
          </p:nvPr>
        </p:nvGraphicFramePr>
        <p:xfrm>
          <a:off x="1860331" y="1752710"/>
          <a:ext cx="802727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7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4907206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  <a:gridCol w="2300264">
                  <a:extLst>
                    <a:ext uri="{9D8B030D-6E8A-4147-A177-3AD203B41FA5}">
                      <a16:colId xmlns:a16="http://schemas.microsoft.com/office/drawing/2014/main" val="2286871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~Timing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Introduction to R and Posit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Storing data using data frames 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tibbles</a:t>
                      </a:r>
                      <a:endParaRPr lang="en-US" sz="1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Visualisation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with ggplot2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Data transformation with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dplyr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Using R with OR – Four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3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Data Frames/Tibbles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3208638" cy="4525963"/>
          </a:xfrm>
        </p:spPr>
        <p:txBody>
          <a:bodyPr>
            <a:normAutofit/>
          </a:bodyPr>
          <a:lstStyle/>
          <a:p>
            <a:r>
              <a:rPr lang="en-US" dirty="0"/>
              <a:t>The most common way of storing data in R</a:t>
            </a:r>
          </a:p>
          <a:p>
            <a:r>
              <a:rPr lang="en-US" dirty="0"/>
              <a:t>A two-dimensional structure, with rows (observations) and columns (variables)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AA6035C-AA8A-F841-9E9D-A6B2C736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020" y="1515012"/>
            <a:ext cx="7772400" cy="469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2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tibble</a:t>
            </a:r>
            <a:r>
              <a:rPr lang="en-US" dirty="0"/>
              <a:t> abbreviations (variable types)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77067" y="1671638"/>
          <a:ext cx="667173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dbl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doubles (real numbers)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chr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character vectors (strings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dttm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date-times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lgl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logical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fctr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factor (categorical</a:t>
                      </a:r>
                      <a:r>
                        <a:rPr lang="en-US" sz="2400" baseline="0" dirty="0"/>
                        <a:t> variables with fixed possible values)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61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301-C365-1112-F9FF-A18E528C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the computer’s memory, just like a spreadsheet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C92B49-BD14-5FA8-4DC4-F506CB08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0A658EB-FCBF-4909-20B9-04A1609C2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369" y="1417638"/>
            <a:ext cx="6451262" cy="464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3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54A2-1757-235A-F987-6EB5F489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432FF"/>
                </a:solidFill>
              </a:rPr>
              <a:t>summary() </a:t>
            </a:r>
            <a:r>
              <a:rPr lang="en-US" dirty="0"/>
              <a:t>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707CE5-E5B1-FE84-7A8D-B61726D8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F07AAB3-2F8C-5B8B-1370-AE23C452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6" y="1588358"/>
            <a:ext cx="11574090" cy="40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7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FBA7-E798-F541-91C1-3860A5F2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3.1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B9A5-9667-4147-A06B-FA910364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some of the following </a:t>
            </a:r>
            <a:r>
              <a:rPr lang="en-US" dirty="0" err="1"/>
              <a:t>tibbles</a:t>
            </a:r>
            <a:r>
              <a:rPr lang="en-US" dirty="0"/>
              <a:t> in R</a:t>
            </a:r>
          </a:p>
          <a:p>
            <a:pPr lvl="1"/>
            <a:r>
              <a:rPr lang="en-US" dirty="0"/>
              <a:t>mpg (ggplot2)</a:t>
            </a:r>
          </a:p>
          <a:p>
            <a:pPr lvl="1"/>
            <a:r>
              <a:rPr lang="en-US" dirty="0"/>
              <a:t>diamonds (ggplot2)</a:t>
            </a:r>
          </a:p>
          <a:p>
            <a:pPr lvl="1"/>
            <a:r>
              <a:rPr lang="en-US" dirty="0"/>
              <a:t>observations (aimsir17)</a:t>
            </a:r>
          </a:p>
          <a:p>
            <a:pPr lvl="1"/>
            <a:r>
              <a:rPr lang="en-US" dirty="0"/>
              <a:t>eirgrid17 (aimsir17)</a:t>
            </a:r>
          </a:p>
          <a:p>
            <a:pPr lvl="1"/>
            <a:r>
              <a:rPr lang="en-US" dirty="0"/>
              <a:t>stations (aimsir17)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F14A5-2F03-CA48-968A-BC05D9BD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3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18627</TotalTime>
  <Words>188</Words>
  <Application>Microsoft Macintosh PowerPoint</Application>
  <PresentationFormat>Widescreen</PresentationFormat>
  <Paragraphs>62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Exploring Operations Research with R: A Workshop</vt:lpstr>
      <vt:lpstr>Topics Overview</vt:lpstr>
      <vt:lpstr>Data Frames/Tibbles</vt:lpstr>
      <vt:lpstr>tibble abbreviations (variable types)</vt:lpstr>
      <vt:lpstr>In the computer’s memory, just like a spreadsheet</vt:lpstr>
      <vt:lpstr>The summary() function</vt:lpstr>
      <vt:lpstr>Challenge 3.1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475</cp:revision>
  <cp:lastPrinted>2020-11-24T11:26:30Z</cp:lastPrinted>
  <dcterms:created xsi:type="dcterms:W3CDTF">2016-06-27T07:49:28Z</dcterms:created>
  <dcterms:modified xsi:type="dcterms:W3CDTF">2023-08-21T06:07:02Z</dcterms:modified>
</cp:coreProperties>
</file>