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92" y="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376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9 – Exploratory Data Analysis with aimsir17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37" y="4657160"/>
            <a:ext cx="10680125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: Exploratory Data Analysis with aimsir17</a:t>
            </a:r>
            <a:br>
              <a:rPr lang="en-US" dirty="0">
                <a:solidFill>
                  <a:srgbClr val="FF0000"/>
                </a:solidFill>
              </a:rPr>
            </a:b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36732B7-6A10-2A62-BF49-F70790111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71185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F77C-0221-D949-941A-E7F23B39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87E3-B047-1A4E-8D53-CB3C5D6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ata-science-explore.png">
            <a:extLst>
              <a:ext uri="{FF2B5EF4-FFF2-40B4-BE49-F238E27FC236}">
                <a16:creationId xmlns:a16="http://schemas.microsoft.com/office/drawing/2014/main" id="{20501AA2-A8AC-4F42-8021-8E5A3104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045548"/>
            <a:ext cx="8827200" cy="32440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744EF-124B-6F40-A2CC-108A9E93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3828"/>
            <a:ext cx="10878207" cy="1624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</p:spTree>
    <p:extLst>
      <p:ext uri="{BB962C8B-B14F-4D97-AF65-F5344CB8AC3E}">
        <p14:creationId xmlns:p14="http://schemas.microsoft.com/office/powerpoint/2010/main" val="2081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B83-CBE3-3442-A4A2-75866DB5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(1) -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872C7-600D-F643-9AD1-6BF65FF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5347B6-7E81-E04D-830C-46D2B87F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1" y="1650484"/>
            <a:ext cx="10900121" cy="43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(2) - stations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B2A2B03-A749-DF4B-B173-4F36F78C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762729"/>
            <a:ext cx="619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(3) – eirgrid17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F2190B-23EC-4744-9669-49BCB506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56"/>
            <a:ext cx="12192000" cy="41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373E7-C576-5941-AC2A-EDEB63C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95038-A215-CB42-B32A-360C6F1B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Weather (Pick 3 stations)</a:t>
            </a:r>
          </a:p>
          <a:p>
            <a:pPr lvl="1"/>
            <a:r>
              <a:rPr lang="en-US" dirty="0"/>
              <a:t>West v East v South, is there a difference in annual rainfall, temperature?</a:t>
            </a:r>
          </a:p>
          <a:p>
            <a:r>
              <a:rPr lang="en-US"/>
              <a:t>Overall</a:t>
            </a:r>
          </a:p>
          <a:p>
            <a:pPr lvl="1"/>
            <a:r>
              <a:rPr lang="en-US"/>
              <a:t>What </a:t>
            </a:r>
            <a:r>
              <a:rPr lang="en-US" dirty="0"/>
              <a:t>is the driest month of the year?</a:t>
            </a:r>
          </a:p>
          <a:p>
            <a:pPr lvl="1"/>
            <a:r>
              <a:rPr lang="en-US" dirty="0"/>
              <a:t>Association between atmospheric pressure and rainfall?</a:t>
            </a:r>
          </a:p>
          <a:p>
            <a:r>
              <a:rPr lang="en-US" dirty="0"/>
              <a:t>Energy</a:t>
            </a:r>
          </a:p>
          <a:p>
            <a:pPr lvl="1"/>
            <a:r>
              <a:rPr lang="en-US" dirty="0"/>
              <a:t>Association between average temperature and energy demand?</a:t>
            </a:r>
          </a:p>
          <a:p>
            <a:pPr lvl="1"/>
            <a:r>
              <a:rPr lang="en-US" dirty="0"/>
              <a:t>Which weather station’s average wind speed produces the best linear model for wind energy generated.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74ECF-97A9-A84C-897C-2B285CE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18612</TotalTime>
  <Words>212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Topic : Exploratory Data Analysis with aimsir17 </vt:lpstr>
      <vt:lpstr>Course Overview</vt:lpstr>
      <vt:lpstr>Exploratory Data Analysis</vt:lpstr>
      <vt:lpstr>Data Set (1) - observations</vt:lpstr>
      <vt:lpstr>Data Set (2) - stations</vt:lpstr>
      <vt:lpstr>Data Set (3) – eirgrid17</vt:lpstr>
      <vt:lpstr>Exploratory Data Analysis -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491</cp:revision>
  <cp:lastPrinted>2020-11-24T11:26:30Z</cp:lastPrinted>
  <dcterms:created xsi:type="dcterms:W3CDTF">2016-06-27T07:49:28Z</dcterms:created>
  <dcterms:modified xsi:type="dcterms:W3CDTF">2022-04-29T13:21:16Z</dcterms:modified>
</cp:coreProperties>
</file>