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48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1539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1 –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950137"/>
            <a:ext cx="7772400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1: Overview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D7B0F96-1A89-B344-8396-D4318A8E2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13"/>
          <a:stretch/>
        </p:blipFill>
        <p:spPr>
          <a:xfrm>
            <a:off x="0" y="914400"/>
            <a:ext cx="12192000" cy="29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AED23B-B9D8-D548-908D-6D6EAE4C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40061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Day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Exploratory Data Analysis: the </a:t>
                      </a:r>
                      <a:r>
                        <a:rPr lang="en-US" sz="1800" b="1">
                          <a:solidFill>
                            <a:srgbClr val="0432FF"/>
                          </a:solidFill>
                        </a:rPr>
                        <a:t>tibble</a:t>
                      </a:r>
                      <a:r>
                        <a:rPr lang="en-US" sz="1800"/>
                        <a:t> and </a:t>
                      </a:r>
                      <a:r>
                        <a:rPr lang="en-US" sz="1800" b="1">
                          <a:solidFill>
                            <a:srgbClr val="0432FF"/>
                          </a:solidFill>
                        </a:rPr>
                        <a:t>ggplot2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Introduction to Functionals with </a:t>
                      </a:r>
                      <a:r>
                        <a:rPr lang="en-US" sz="1800" dirty="0" err="1"/>
                        <a:t>purrr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 Transformation I with </a:t>
                      </a:r>
                      <a:r>
                        <a:rPr lang="en-US" sz="1800" b="1" dirty="0" err="1">
                          <a:solidFill>
                            <a:srgbClr val="0432FF"/>
                          </a:solidFill>
                        </a:rPr>
                        <a:t>dplyr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Day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 Transformation II with </a:t>
                      </a:r>
                      <a:r>
                        <a:rPr lang="en-US" sz="1800" b="1">
                          <a:solidFill>
                            <a:srgbClr val="0432FF"/>
                          </a:solidFill>
                        </a:rPr>
                        <a:t>dplyr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Statistical Transformation with </a:t>
                      </a:r>
                      <a:r>
                        <a:rPr lang="en-US" sz="1800" b="1">
                          <a:solidFill>
                            <a:srgbClr val="0432FF"/>
                          </a:solidFill>
                        </a:rPr>
                        <a:t>ggplot2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Advanced Functionals and Modelling with </a:t>
                      </a:r>
                      <a:r>
                        <a:rPr lang="en-US" sz="1800" b="1" dirty="0" err="1">
                          <a:solidFill>
                            <a:srgbClr val="0432FF"/>
                          </a:solidFill>
                        </a:rPr>
                        <a:t>purrr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Exploratory Data </a:t>
                      </a:r>
                      <a:r>
                        <a:rPr lang="en-US" sz="1800" dirty="0"/>
                        <a:t>Analysis  - Case Study using </a:t>
                      </a:r>
                      <a:r>
                        <a:rPr lang="en-US" sz="1800" b="1" dirty="0">
                          <a:solidFill>
                            <a:srgbClr val="0432FF"/>
                          </a:solidFill>
                        </a:rPr>
                        <a:t>aimsir17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18477</TotalTime>
  <Words>77</Words>
  <Application>Microsoft Macintosh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Topic 1: Overview</vt:lpstr>
      <vt:lpstr>Course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442</cp:revision>
  <cp:lastPrinted>2020-11-24T11:26:30Z</cp:lastPrinted>
  <dcterms:created xsi:type="dcterms:W3CDTF">2016-06-27T07:49:28Z</dcterms:created>
  <dcterms:modified xsi:type="dcterms:W3CDTF">2022-04-29T13:18:32Z</dcterms:modified>
</cp:coreProperties>
</file>