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88" d="100"/>
          <a:sy n="88" d="100"/>
        </p:scale>
        <p:origin x="1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93F6E-B7DC-6B4F-8E6C-8CB6AC8FC044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39217-3632-4442-AE58-C30FD524D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7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39217-3632-4442-AE58-C30FD524DC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8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5BA2-7CC3-484F-AB32-7A0643355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7974D-40EF-C642-8DC1-87B6C68E6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CE95B-EC16-974D-8BAF-2958003B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D57D-E654-4342-947A-17C4D548DBEF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E0237-0F06-6C42-B042-78433C89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EAC29-212C-E248-8B0D-D80AEF60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84D1-2BF7-D541-8963-34CD3007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5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7809-119E-6F4C-A002-88B2A3EF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372A4-0790-5F4A-8DCC-194326B05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A9494-8C7B-6F43-8155-6D61B217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D57D-E654-4342-947A-17C4D548DBEF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E67CE-89C7-E443-A4C8-4CFE92DA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872B8-0609-D44A-A000-F582AC1E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84D1-2BF7-D541-8963-34CD3007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6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91AD3-8039-334B-9D7E-E043097C7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A60AF-1EEC-A545-A3D9-FACA1BFD5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A7282-EB9B-8B4D-8C30-2E28FDB2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D57D-E654-4342-947A-17C4D548DBEF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5ED23-7EEA-0B48-82AC-95C3F468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4983F-284E-5446-BFF9-7F49B488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84D1-2BF7-D541-8963-34CD3007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7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6A8E-E039-E148-860D-7F6EE7F7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3DA06-8661-9E46-8A5D-B21268D1A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52707-C0BC-D54B-A7B2-1C403B8A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D57D-E654-4342-947A-17C4D548DBEF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9230-69E2-D744-B2DD-A3A85748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4477C-415B-2F40-94DB-C28AF3DC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84D1-2BF7-D541-8963-34CD3007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7AF0-9561-7F47-8235-A2C9EEB5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5E714-2C52-3447-8369-2B948865F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08D94-8A6D-514D-BB56-AA2FB075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D57D-E654-4342-947A-17C4D548DBEF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9C9E9-82C3-F247-96A2-749CF4C3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AC38-4A25-E84B-ADE3-C5DA6659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84D1-2BF7-D541-8963-34CD3007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4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E3D8-DA29-744C-A7F0-DFF4CC1D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7B344-879C-4B40-8665-69653E259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4F800-BE83-FA47-A9C9-24BE06E67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F952E-AFC8-9945-BD20-F642ADE2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D57D-E654-4342-947A-17C4D548DBEF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ABB7C-B8D5-384D-8CE4-4984EAC2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17A17-1FD9-0641-9C0C-5FEEEDA9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84D1-2BF7-D541-8963-34CD3007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5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B204-D1F8-D446-A86E-FE411197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D1095-78F0-4742-AE16-82BDDB15C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A4410-FD2D-014A-8CDC-99525508D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65293-C17E-F842-BF3B-D54B1626D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96DCB-99DA-3E41-A7FD-9B83CE239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44F7E-1E95-C943-AC74-E00D7FCC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D57D-E654-4342-947A-17C4D548DBEF}" type="datetimeFigureOut">
              <a:rPr lang="en-US" smtClean="0"/>
              <a:t>4/18/20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3A272-1F90-D244-A5B8-8C5FFF26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48728-C420-B447-B796-7BF6EB31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84D1-2BF7-D541-8963-34CD3007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5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1158-8263-424C-BA48-16077114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2A230-56CF-A74E-B436-1CD0C8F1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D57D-E654-4342-947A-17C4D548DBEF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22249-EB21-F742-867A-4FB5F756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9E90B-21D1-B448-927C-5B765A32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84D1-2BF7-D541-8963-34CD3007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8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3CCC3-AD47-3D45-82FD-930E7512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D57D-E654-4342-947A-17C4D548DBEF}" type="datetimeFigureOut">
              <a:rPr lang="en-US" smtClean="0"/>
              <a:t>4/18/20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0098C-5A5D-5D47-A685-7CA68155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1E2FD-A8F1-8549-888C-2216D940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84D1-2BF7-D541-8963-34CD3007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2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E84B-0028-BC44-B472-8FA6EAA4D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01AFE-948D-1B45-9EF0-4766344F1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98613-95D6-AB42-AB12-EE491FE53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5B816-A923-7942-BC62-B9CC8763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D57D-E654-4342-947A-17C4D548DBEF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95335-FD3E-CB4D-A0C0-58DC3693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1E1A9-FCE3-1B44-8B8E-A4FEF068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84D1-2BF7-D541-8963-34CD3007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4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988C-C5E6-4D4D-8F00-D022C1E0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200EA-A1DC-FB49-A21F-F377E5A0F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E2781-D0F3-694F-8D65-8F9C9AE3F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411F1-3434-7E4B-A1F8-769C11F2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D57D-E654-4342-947A-17C4D548DBEF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D634A-B3DC-5C4C-97E5-70A42017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FDD84-2DC7-5541-B115-8C4B0363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84D1-2BF7-D541-8963-34CD3007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6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279B3-94BD-5341-9F21-FDAE372A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FFC3-DB83-9243-B2F5-0C923C9B5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D1E4F-1C41-8849-A095-676DA7DEC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6D57D-E654-4342-947A-17C4D548DBEF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488CB-BFE0-DA4C-8346-0DE3B02FC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047F0-6605-1C4A-B004-777CAE4A4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84D1-2BF7-D541-8963-34CD3007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7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DA6A-35F4-0248-A3FF-4A575256F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2E79E-8E8F-9442-AA1E-FCAFD1BE45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7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, car, red&#10;&#10;Description automatically generated">
            <a:extLst>
              <a:ext uri="{FF2B5EF4-FFF2-40B4-BE49-F238E27FC236}">
                <a16:creationId xmlns:a16="http://schemas.microsoft.com/office/drawing/2014/main" id="{1237F7B2-7F8E-7347-B0CD-389E6CDB7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1930158"/>
            <a:ext cx="9615301" cy="49278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587E0C-CDC3-0246-A8AD-3394B336B39A}"/>
              </a:ext>
            </a:extLst>
          </p:cNvPr>
          <p:cNvSpPr txBox="1"/>
          <p:nvPr/>
        </p:nvSpPr>
        <p:spPr>
          <a:xfrm>
            <a:off x="9818501" y="4325257"/>
            <a:ext cx="116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= -5</a:t>
            </a:r>
          </a:p>
        </p:txBody>
      </p:sp>
      <p:pic>
        <p:nvPicPr>
          <p:cNvPr id="15" name="Picture 14" descr="A screenshot of text&#10;&#10;Description automatically generated">
            <a:extLst>
              <a:ext uri="{FF2B5EF4-FFF2-40B4-BE49-F238E27FC236}">
                <a16:creationId xmlns:a16="http://schemas.microsoft.com/office/drawing/2014/main" id="{F23EEF26-6BD4-6C46-BD2A-406AA583E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408" y="217714"/>
            <a:ext cx="2538834" cy="41075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192D13-E1FC-EA43-B9AB-875694A96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758" y="74385"/>
            <a:ext cx="3848100" cy="2197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8B3837-4860-B14B-A8CC-F1C66AC31F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6563" y="170471"/>
            <a:ext cx="3566679" cy="218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</Words>
  <Application>Microsoft Macintosh PowerPoint</Application>
  <PresentationFormat>Widescreen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Duggan, James</dc:creator>
  <cp:lastModifiedBy>Duggan, James</cp:lastModifiedBy>
  <cp:revision>8</cp:revision>
  <dcterms:created xsi:type="dcterms:W3CDTF">2020-04-18T09:05:34Z</dcterms:created>
  <dcterms:modified xsi:type="dcterms:W3CDTF">2020-04-18T13:28:04Z</dcterms:modified>
</cp:coreProperties>
</file>