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486" r:id="rId3"/>
    <p:sldId id="487" r:id="rId4"/>
    <p:sldId id="488" r:id="rId5"/>
    <p:sldId id="489" r:id="rId6"/>
    <p:sldId id="490" r:id="rId7"/>
    <p:sldId id="49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7904" y="6434750"/>
            <a:ext cx="5011541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66111"/>
            <a:ext cx="501696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12192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7904" y="6521360"/>
            <a:ext cx="3766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Topic 9 – Exploratory Data Analysis with aimsir17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C5313-8C82-2E4D-BC85-234997DA0DF0}"/>
              </a:ext>
            </a:extLst>
          </p:cNvPr>
          <p:cNvSpPr txBox="1"/>
          <p:nvPr userDrawn="1"/>
        </p:nvSpPr>
        <p:spPr>
          <a:xfrm>
            <a:off x="7922528" y="6498280"/>
            <a:ext cx="3753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Data Science for Operational Researchers using R</a:t>
            </a:r>
          </a:p>
        </p:txBody>
      </p:sp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37" y="4657160"/>
            <a:ext cx="10680125" cy="2694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Topic : Exploratory Data Analysis with aimsir17</a:t>
            </a:r>
            <a:br>
              <a:rPr lang="en-US" dirty="0">
                <a:solidFill>
                  <a:srgbClr val="FF0000"/>
                </a:solidFill>
              </a:rPr>
            </a:b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D2B45BA2-EF32-EC48-BE31-AAB411C09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64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611-2867-3D42-B377-CA8811D0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C3C71-34C8-AC43-9A36-790E6ED2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ACCCE0-176E-BC40-B16A-1D6C11DB5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071185"/>
              </p:ext>
            </p:extLst>
          </p:nvPr>
        </p:nvGraphicFramePr>
        <p:xfrm>
          <a:off x="2196258" y="1437400"/>
          <a:ext cx="758321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246">
                  <a:extLst>
                    <a:ext uri="{9D8B030D-6E8A-4147-A177-3AD203B41FA5}">
                      <a16:colId xmlns:a16="http://schemas.microsoft.com/office/drawing/2014/main" val="1570151564"/>
                    </a:ext>
                  </a:extLst>
                </a:gridCol>
                <a:gridCol w="6492968">
                  <a:extLst>
                    <a:ext uri="{9D8B030D-6E8A-4147-A177-3AD203B41FA5}">
                      <a16:colId xmlns:a16="http://schemas.microsoft.com/office/drawing/2014/main" val="219506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88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Session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4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Introduction to R and R Studio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Exploratory Data Analysis: the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tibble</a:t>
                      </a:r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ggplot2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1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Functions, Vectors and Lists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Functionals with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purrr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5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Transformation I with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dplyr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749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Session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7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Transformation II with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dplyr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4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Statistical Transformation with ggplot2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9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Functionals and Modelling with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purrr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3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Exploratory Data Analysis  - Case Study using aimsir17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3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98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F77C-0221-D949-941A-E7F23B39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B87E3-B047-1A4E-8D53-CB3C5D6F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data-science-explore.png">
            <a:extLst>
              <a:ext uri="{FF2B5EF4-FFF2-40B4-BE49-F238E27FC236}">
                <a16:creationId xmlns:a16="http://schemas.microsoft.com/office/drawing/2014/main" id="{20501AA2-A8AC-4F42-8021-8E5A3104A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3045548"/>
            <a:ext cx="8827200" cy="324403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744EF-124B-6F40-A2CC-108A9E937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03828"/>
            <a:ext cx="10878207" cy="16247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FF"/>
                </a:solidFill>
              </a:rPr>
              <a:t>“Data exploration is the art of looking at your data, rapidly generating hypotheses, quickly testing them, then repeating again and again and again.” (Wickham and </a:t>
            </a:r>
            <a:r>
              <a:rPr lang="en-US" dirty="0" err="1">
                <a:solidFill>
                  <a:srgbClr val="0000FF"/>
                </a:solidFill>
              </a:rPr>
              <a:t>Grolemund</a:t>
            </a:r>
            <a:r>
              <a:rPr lang="en-US" dirty="0">
                <a:solidFill>
                  <a:srgbClr val="0000FF"/>
                </a:solidFill>
              </a:rPr>
              <a:t> 2017).</a:t>
            </a:r>
          </a:p>
        </p:txBody>
      </p:sp>
    </p:spTree>
    <p:extLst>
      <p:ext uri="{BB962C8B-B14F-4D97-AF65-F5344CB8AC3E}">
        <p14:creationId xmlns:p14="http://schemas.microsoft.com/office/powerpoint/2010/main" val="208192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EB83-CBE3-3442-A4A2-75866DB5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(1) - observations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8872C7-600D-F643-9AD1-6BF65FFA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F5347B6-7E81-E04D-830C-46D2B87FB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1" y="1650484"/>
            <a:ext cx="10900121" cy="433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5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AF8C-12CA-2343-A2B7-3D37E5E3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(2) - stations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72D11F-1193-8443-8488-082388A6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7B2A2B03-A749-DF4B-B173-4F36F78CB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1762729"/>
            <a:ext cx="61976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1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AF8C-12CA-2343-A2B7-3D37E5E3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(3) – eirgrid17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72D11F-1193-8443-8488-082388A6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EF2190B-23EC-4744-9669-49BCB5061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7356"/>
            <a:ext cx="12192000" cy="418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0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7373E7-C576-5941-AC2A-EDEB63CA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- Samples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B95038-A215-CB42-B32A-360C6F1B0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Weather (Pick 3 stations)</a:t>
            </a:r>
          </a:p>
          <a:p>
            <a:pPr lvl="1"/>
            <a:r>
              <a:rPr lang="en-US" dirty="0"/>
              <a:t>West v East v South, is there a difference in annual rainfall, temperature?</a:t>
            </a:r>
          </a:p>
          <a:p>
            <a:r>
              <a:rPr lang="en-US"/>
              <a:t>Overall</a:t>
            </a:r>
          </a:p>
          <a:p>
            <a:pPr lvl="1"/>
            <a:r>
              <a:rPr lang="en-US"/>
              <a:t>What </a:t>
            </a:r>
            <a:r>
              <a:rPr lang="en-US" dirty="0"/>
              <a:t>is the driest month of the year?</a:t>
            </a:r>
          </a:p>
          <a:p>
            <a:pPr lvl="1"/>
            <a:r>
              <a:rPr lang="en-US" dirty="0"/>
              <a:t>Association between atmospheric pressure and rainfall?</a:t>
            </a:r>
          </a:p>
          <a:p>
            <a:r>
              <a:rPr lang="en-US" dirty="0"/>
              <a:t>Energy</a:t>
            </a:r>
          </a:p>
          <a:p>
            <a:pPr lvl="1"/>
            <a:r>
              <a:rPr lang="en-US" dirty="0"/>
              <a:t>Association between average temperature and energy demand?</a:t>
            </a:r>
          </a:p>
          <a:p>
            <a:pPr lvl="1"/>
            <a:r>
              <a:rPr lang="en-US" dirty="0"/>
              <a:t>Which weather station’s average wind speed produces the best linear model for wind energy generated.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274ECF-97A9-A84C-897C-2B285CE5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0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18612</TotalTime>
  <Words>212</Words>
  <Application>Microsoft Macintosh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Topic : Exploratory Data Analysis with aimsir17 </vt:lpstr>
      <vt:lpstr>Course Overview</vt:lpstr>
      <vt:lpstr>Exploratory Data Analysis</vt:lpstr>
      <vt:lpstr>Data Set (1) - observations</vt:lpstr>
      <vt:lpstr>Data Set (2) - stations</vt:lpstr>
      <vt:lpstr>Data Set (3) – eirgrid17</vt:lpstr>
      <vt:lpstr>Exploratory Data Analysis -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490</cp:revision>
  <cp:lastPrinted>2020-11-24T11:26:30Z</cp:lastPrinted>
  <dcterms:created xsi:type="dcterms:W3CDTF">2016-06-27T07:49:28Z</dcterms:created>
  <dcterms:modified xsi:type="dcterms:W3CDTF">2021-03-10T19:18:12Z</dcterms:modified>
</cp:coreProperties>
</file>