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86" r:id="rId3"/>
    <p:sldId id="487" r:id="rId4"/>
    <p:sldId id="488" r:id="rId5"/>
    <p:sldId id="489" r:id="rId6"/>
    <p:sldId id="490" r:id="rId7"/>
    <p:sldId id="4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3766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Topic 9 – Exploratory Data Analysis with aimsir17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937" y="4657160"/>
            <a:ext cx="10680125" cy="2694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: Exploratory Data Analysis with aimsir17</a:t>
            </a:r>
            <a:br>
              <a:rPr lang="en-US" dirty="0">
                <a:solidFill>
                  <a:srgbClr val="FF0000"/>
                </a:solidFill>
              </a:rPr>
            </a:b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2B45BA2-EF32-EC48-BE31-AAB411C09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6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ACCCE0-176E-BC40-B16A-1D6C11DB5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71185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Introduction to R and R Studio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Analysis: the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tibble</a:t>
                      </a:r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Functions, Vectors and 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Functionals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Session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Transformation II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dplyr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Statistical Transformation with 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Functionals and Modelling with </a:t>
                      </a:r>
                      <a:r>
                        <a:rPr lang="en-US" sz="1800" i="1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purrr</a:t>
                      </a:r>
                      <a:endParaRPr lang="en-US" sz="1800" i="1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Exploratory Data Analysis  - Case Study using aimsir17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98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F77C-0221-D949-941A-E7F23B39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87E3-B047-1A4E-8D53-CB3C5D6F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data-science-explore.png">
            <a:extLst>
              <a:ext uri="{FF2B5EF4-FFF2-40B4-BE49-F238E27FC236}">
                <a16:creationId xmlns:a16="http://schemas.microsoft.com/office/drawing/2014/main" id="{20501AA2-A8AC-4F42-8021-8E5A3104A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3045548"/>
            <a:ext cx="8827200" cy="324403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744EF-124B-6F40-A2CC-108A9E937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3828"/>
            <a:ext cx="10878207" cy="16247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00FF"/>
                </a:solidFill>
              </a:rPr>
              <a:t>“Data exploration is the art of looking at your data, rapidly generating hypotheses, quickly testing them, then repeating again and again and again.” (Wickham and </a:t>
            </a:r>
            <a:r>
              <a:rPr lang="en-US" dirty="0" err="1">
                <a:solidFill>
                  <a:srgbClr val="0000FF"/>
                </a:solidFill>
              </a:rPr>
              <a:t>Grolemund</a:t>
            </a:r>
            <a:r>
              <a:rPr lang="en-US" dirty="0">
                <a:solidFill>
                  <a:srgbClr val="0000FF"/>
                </a:solidFill>
              </a:rPr>
              <a:t> 2017).</a:t>
            </a:r>
          </a:p>
        </p:txBody>
      </p:sp>
    </p:spTree>
    <p:extLst>
      <p:ext uri="{BB962C8B-B14F-4D97-AF65-F5344CB8AC3E}">
        <p14:creationId xmlns:p14="http://schemas.microsoft.com/office/powerpoint/2010/main" val="208192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EB83-CBE3-3442-A4A2-75866DB5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(1) - observations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872C7-600D-F643-9AD1-6BF65FFA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F5347B6-7E81-E04D-830C-46D2B87F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1" y="1650484"/>
            <a:ext cx="10900121" cy="43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5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AF8C-12CA-2343-A2B7-3D37E5E3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(2) - stations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2D11F-1193-8443-8488-082388A6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7B2A2B03-A749-DF4B-B173-4F36F78C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762729"/>
            <a:ext cx="6197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1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AF8C-12CA-2343-A2B7-3D37E5E3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(3) – eirgrid17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72D11F-1193-8443-8488-082388A6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EF2190B-23EC-4744-9669-49BCB506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356"/>
            <a:ext cx="12192000" cy="41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0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7373E7-C576-5941-AC2A-EDEB63C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- Samples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B95038-A215-CB42-B32A-360C6F1B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Weather (3 stations)</a:t>
            </a:r>
          </a:p>
          <a:p>
            <a:pPr lvl="1"/>
            <a:r>
              <a:rPr lang="en-US" dirty="0"/>
              <a:t>West v East v South, is there a difference in annual rainfall, temperature?</a:t>
            </a:r>
          </a:p>
          <a:p>
            <a:pPr lvl="1"/>
            <a:r>
              <a:rPr lang="en-US" dirty="0"/>
              <a:t>What is the driest month of the year?</a:t>
            </a:r>
          </a:p>
          <a:p>
            <a:pPr lvl="1"/>
            <a:r>
              <a:rPr lang="en-US" dirty="0"/>
              <a:t>Association between atmospheric pressure and rainfall?</a:t>
            </a:r>
          </a:p>
          <a:p>
            <a:r>
              <a:rPr lang="en-US" dirty="0"/>
              <a:t>Energy</a:t>
            </a:r>
          </a:p>
          <a:p>
            <a:pPr lvl="1"/>
            <a:r>
              <a:rPr lang="en-US" dirty="0"/>
              <a:t>Association between average temperature and energy demand?</a:t>
            </a:r>
          </a:p>
          <a:p>
            <a:pPr lvl="1"/>
            <a:r>
              <a:rPr lang="en-US" dirty="0"/>
              <a:t>Which weather station’s average wind speed produces </a:t>
            </a:r>
            <a:r>
              <a:rPr lang="en-US"/>
              <a:t>the best </a:t>
            </a:r>
            <a:r>
              <a:rPr lang="en-US" dirty="0"/>
              <a:t>linear model for wind energy generated.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74ECF-97A9-A84C-897C-2B285CE5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0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18601</TotalTime>
  <Words>210</Words>
  <Application>Microsoft Macintosh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Topic : Exploratory Data Analysis with aimsir17 </vt:lpstr>
      <vt:lpstr>Course Overview</vt:lpstr>
      <vt:lpstr>Exploratory Data Analysis</vt:lpstr>
      <vt:lpstr>Data Set (1) - observations</vt:lpstr>
      <vt:lpstr>Data Set (2) - stations</vt:lpstr>
      <vt:lpstr>Data Set (3) – eirgrid17</vt:lpstr>
      <vt:lpstr>Exploratory Data Analysis -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489</cp:revision>
  <cp:lastPrinted>2020-11-24T11:26:30Z</cp:lastPrinted>
  <dcterms:created xsi:type="dcterms:W3CDTF">2016-06-27T07:49:28Z</dcterms:created>
  <dcterms:modified xsi:type="dcterms:W3CDTF">2021-03-10T19:06:44Z</dcterms:modified>
</cp:coreProperties>
</file>