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9" d="100"/>
          <a:sy n="89" d="100"/>
        </p:scale>
        <p:origin x="8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8A4A-7124-4352-BE72-31348B73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E3408-8D61-4B54-8AD0-6C8316500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AF2BE-CEB7-40FA-A1B0-097D6928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9BDB6-0985-49FF-822F-521226BA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6059-1B47-4C58-9B78-BF7871A5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7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F713-292E-4C48-B005-390BE591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C16E0-D37D-4F9A-8493-E76C8BC06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6368F-3C0F-46EC-9E0B-2728D90B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4EDC-02D7-4752-A44B-51CEF01E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9D30-383E-4660-A92E-B29B4E8B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3BA1F-5069-4F84-A487-54A6C3D85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FF7AA-B7A5-4F0D-9732-194AE504D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8657-3C7F-43B8-ADA9-8B4A9865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09A02-D45A-4799-AD4D-3C18D4D8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D32D-C8FA-414F-813C-02B13067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3210-17FF-459A-8790-EFE17FFD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CCA3-6EAC-4038-951A-9A05C01D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12BE-F659-4404-BF8C-31AF805F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DA27-3796-440C-BFBA-2F97417B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CEC7-32CA-45E0-A2AE-6E922161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9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2EF0-6110-4E24-AABA-502916A6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560E-2C0B-461D-A887-DD6FEB4B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6C08-0ECC-44FE-ADCA-2251E976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F94B-5378-43DC-B509-B761DF67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49E7-C05F-4B9B-B187-E7FD8A9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A95D-458C-4EBE-956E-A4F187DD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2A26-8427-4E8D-BED4-C187C7807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1CEEC-2D20-4E71-BDA4-4DCDE2949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F0F23-6E43-491A-9DFE-EA6B04C6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EB9B7-858B-4C85-9A64-18A59301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16E74-D327-49A6-84D9-F520A13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9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7E72-77C3-4A81-817B-0CAB449A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EFE9F-2B5B-475D-96CC-E4C6217E5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682A7-BDCC-4873-8728-3D6C25F3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1FA62-C5DC-451D-BE8A-AE087F8E3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9BDD1-420A-4DF2-B5EF-74DE69282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DCCEA-8A04-4F2C-BBA3-B0833D53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20E80-EE66-4D71-8715-3ADF9802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6F32C-962F-459D-ACC0-A07F64D8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8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BBEB-90CE-4F33-ACE3-200A5905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FBB1C-825E-44FE-82D3-0D7BAC0E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6FF54-8B73-49BA-A271-AF4DFA6A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75A3B-BBF6-4834-8199-43AC5B17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E5EE1-1758-4EFD-A1B4-A0EAB40D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0CFE5-D1A0-4483-BEBD-4EEA24D8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A743D-6488-46D7-8101-1C043E21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F461-3328-454D-9359-3F44B305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078C-445C-42FC-B868-54E045F69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BA46-C939-44E8-A258-D666C09FC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61DB-F21C-49B0-BEA2-E094810D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0339A-A909-411D-BCAE-9FE75240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36735-6CD6-4AF8-9D5B-F33E37CF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492F-B808-4848-A981-BCBBEF1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B0D04-C8D7-42F0-83B2-5137AC9ED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80C98-8548-4931-ABF1-0189B990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5A9E9-F1F0-4A91-80DA-6F8D368D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F2119-B86A-463A-973F-05CDD6F0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47D1C-99AC-436F-8126-93234C2D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2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EAD9E-5A1B-494A-A625-A59F4DDC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EAF7F-581F-433D-9834-760E2D22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858E5-0CE2-47A6-8AD8-5F61A261E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8A12F-4B01-424F-AD07-F42ED760B84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805E-92C2-437D-83A8-5784B9052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DD53-1AF8-45C9-BC97-DF5E6EFCC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8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1AE0-3723-46E6-8CBD-2ABF958F5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5194"/>
            <a:ext cx="9144000" cy="927893"/>
          </a:xfrm>
        </p:spPr>
        <p:txBody>
          <a:bodyPr/>
          <a:lstStyle/>
          <a:p>
            <a:r>
              <a:rPr lang="en-US" dirty="0"/>
              <a:t>Build-On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DA6E-9A71-447E-BF72-6F7B225D1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85963"/>
            <a:ext cx="9144000" cy="3493293"/>
          </a:xfrm>
        </p:spPr>
        <p:txBody>
          <a:bodyPr/>
          <a:lstStyle/>
          <a:p>
            <a:pPr algn="l"/>
            <a:r>
              <a:rPr lang="en-US" dirty="0"/>
              <a:t>Learn Rust in small steps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Start with a simple Rust demo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Text finder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Lexer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 on that in interesting ways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Add capability – command line parsing, directory tree walking, …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generics – plugin components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threads – parallel text searches, thread pool based </a:t>
            </a:r>
            <a:r>
              <a:rPr lang="en-US" dirty="0" err="1"/>
              <a:t>dir</a:t>
            </a:r>
            <a:r>
              <a:rPr lang="en-US" dirty="0"/>
              <a:t> traversal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library components</a:t>
            </a:r>
          </a:p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8A7CA4-81A6-4930-BD4E-CAA90C0F0265}"/>
              </a:ext>
            </a:extLst>
          </p:cNvPr>
          <p:cNvSpPr/>
          <p:nvPr/>
        </p:nvSpPr>
        <p:spPr>
          <a:xfrm>
            <a:off x="1524000" y="5850731"/>
            <a:ext cx="9144000" cy="4929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Jim Fawcett, https://JimFawcett.github.io</a:t>
            </a:r>
          </a:p>
        </p:txBody>
      </p:sp>
    </p:spTree>
    <p:extLst>
      <p:ext uri="{BB962C8B-B14F-4D97-AF65-F5344CB8AC3E}">
        <p14:creationId xmlns:p14="http://schemas.microsoft.com/office/powerpoint/2010/main" val="44374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CB06-20F9-4D5D-9E36-87C19142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Build-On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037D-55B8-4B3B-A046-34952BCB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 meeting that:</a:t>
            </a:r>
          </a:p>
          <a:p>
            <a:pPr lvl="1"/>
            <a:r>
              <a:rPr lang="en-US" dirty="0"/>
              <a:t>Briefly describes motives for using Rust and Rust basic ideas</a:t>
            </a:r>
          </a:p>
          <a:p>
            <a:pPr lvl="1"/>
            <a:r>
              <a:rPr lang="en-US" dirty="0"/>
              <a:t>Provides two or three references</a:t>
            </a:r>
          </a:p>
          <a:p>
            <a:pPr lvl="1"/>
            <a:r>
              <a:rPr lang="en-US" dirty="0"/>
              <a:t>identifies a problem and refers to starter code</a:t>
            </a:r>
          </a:p>
          <a:p>
            <a:pPr lvl="1"/>
            <a:r>
              <a:rPr lang="en-US" dirty="0"/>
              <a:t>Q&amp;A</a:t>
            </a:r>
          </a:p>
          <a:p>
            <a:r>
              <a:rPr lang="en-US" dirty="0"/>
              <a:t>Subsequent meetings </a:t>
            </a:r>
          </a:p>
          <a:p>
            <a:pPr lvl="1"/>
            <a:r>
              <a:rPr lang="en-US" dirty="0"/>
              <a:t>Briefly describes my solution</a:t>
            </a:r>
          </a:p>
          <a:p>
            <a:pPr lvl="1"/>
            <a:r>
              <a:rPr lang="en-US" dirty="0"/>
              <a:t>Others may discuss their solutions and/or problems</a:t>
            </a:r>
          </a:p>
          <a:p>
            <a:pPr lvl="1"/>
            <a:r>
              <a:rPr lang="en-US" dirty="0"/>
              <a:t>Pose next extension </a:t>
            </a:r>
            <a:r>
              <a:rPr lang="en-US"/>
              <a:t>to problem</a:t>
            </a:r>
          </a:p>
          <a:p>
            <a:pPr lvl="1"/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8098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5CF7-0D4F-4BAE-BA2C-566B721B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Build-On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6118-B98A-4F38-8E30-CD16C343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Participate in a developer community interested in learning Rust</a:t>
            </a:r>
          </a:p>
          <a:p>
            <a:r>
              <a:rPr lang="en-US" dirty="0"/>
              <a:t>Stay in contact with SU Computer Engineering and Computer Science alumni</a:t>
            </a:r>
          </a:p>
          <a:p>
            <a:r>
              <a:rPr lang="en-US" dirty="0"/>
              <a:t>Support conversations about Rust and other interesting tech topics</a:t>
            </a:r>
          </a:p>
          <a:p>
            <a:pPr lvl="1"/>
            <a:r>
              <a:rPr lang="en-US" dirty="0"/>
              <a:t>Encourage both active learners and curious browsers</a:t>
            </a:r>
          </a:p>
          <a:p>
            <a:r>
              <a:rPr lang="en-US" dirty="0"/>
              <a:t>Rust is a very clever language supporting development of secure, high performance code (same ballpark as C++ without </a:t>
            </a:r>
            <a:r>
              <a:rPr lang="en-US"/>
              <a:t>undefined behavior)</a:t>
            </a:r>
            <a:endParaRPr lang="en-US" dirty="0"/>
          </a:p>
          <a:p>
            <a:pPr lvl="1"/>
            <a:r>
              <a:rPr lang="en-US" dirty="0"/>
              <a:t>Rust website lists 138 companies using Rust in production</a:t>
            </a:r>
          </a:p>
          <a:p>
            <a:pPr lvl="1"/>
            <a:r>
              <a:rPr lang="en-US" dirty="0" err="1"/>
              <a:t>Tiobe</a:t>
            </a:r>
            <a:r>
              <a:rPr lang="en-US" dirty="0"/>
              <a:t> lists rust as 25</a:t>
            </a:r>
            <a:r>
              <a:rPr lang="en-US" baseline="30000" dirty="0"/>
              <a:t>th</a:t>
            </a:r>
            <a:r>
              <a:rPr lang="en-US" dirty="0"/>
              <a:t> in their language popularity index (Oct 2020).  </a:t>
            </a:r>
          </a:p>
        </p:txBody>
      </p:sp>
    </p:spTree>
    <p:extLst>
      <p:ext uri="{BB962C8B-B14F-4D97-AF65-F5344CB8AC3E}">
        <p14:creationId xmlns:p14="http://schemas.microsoft.com/office/powerpoint/2010/main" val="66400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203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Build-On</vt:lpstr>
      <vt:lpstr>Build-On Process</vt:lpstr>
      <vt:lpstr>Build-On Motivation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Build-On</dc:title>
  <dc:creator>James Fawcett</dc:creator>
  <cp:lastModifiedBy>James Fawcett</cp:lastModifiedBy>
  <cp:revision>5</cp:revision>
  <dcterms:created xsi:type="dcterms:W3CDTF">2020-10-11T13:51:19Z</dcterms:created>
  <dcterms:modified xsi:type="dcterms:W3CDTF">2020-10-11T14:47:43Z</dcterms:modified>
</cp:coreProperties>
</file>