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276AB-F395-45D2-B607-4945D96ED3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911E36-5B05-4806-9383-7FABB654FD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 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Fawcett</a:t>
            </a:r>
          </a:p>
          <a:p>
            <a:r>
              <a:rPr lang="en-US" dirty="0" smtClean="0"/>
              <a:t>CSE775 – Distributed Objects</a:t>
            </a:r>
          </a:p>
          <a:p>
            <a:r>
              <a:rPr lang="en-US" dirty="0" smtClean="0"/>
              <a:t>Sprint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&lt;thread&gt;</a:t>
            </a:r>
          </a:p>
          <a:p>
            <a:r>
              <a:rPr lang="en-US" dirty="0" smtClean="0"/>
              <a:t>#include &lt;future&gt;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mutex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condition_variable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&lt;atomic&gt;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chrono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thread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this_thread</a:t>
            </a:r>
            <a:endParaRPr lang="en-US" dirty="0" smtClean="0"/>
          </a:p>
          <a:p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lock_guard</a:t>
            </a:r>
            <a:r>
              <a:rPr lang="en-US" dirty="0" smtClean="0"/>
              <a:t>&lt;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condition_variable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 smtClean="0"/>
              <a:t>::future&lt;T&gt;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task_package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::promise&lt;T&gt;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::atomic&lt;T&gt;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6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Concurrency in Action, Anthony Williams, Manning</a:t>
            </a:r>
          </a:p>
          <a:p>
            <a:r>
              <a:rPr lang="en-US" dirty="0"/>
              <a:t>C</a:t>
            </a:r>
            <a:r>
              <a:rPr lang="en-US" dirty="0" smtClean="0"/>
              <a:t>ppreference.com</a:t>
            </a:r>
          </a:p>
          <a:p>
            <a:r>
              <a:rPr lang="en-US" dirty="0" smtClean="0"/>
              <a:t>Justsoftwaresolutions.co.uk</a:t>
            </a:r>
          </a:p>
          <a:p>
            <a:r>
              <a:rPr lang="en-US" dirty="0" smtClean="0"/>
              <a:t>Musingstudio.com</a:t>
            </a:r>
          </a:p>
          <a:p>
            <a:r>
              <a:rPr lang="en-US" dirty="0" smtClean="0"/>
              <a:t>Baptiste-wicht.com</a:t>
            </a:r>
          </a:p>
          <a:p>
            <a:r>
              <a:rPr lang="en-US" dirty="0" smtClean="0"/>
              <a:t>Codexpert.ro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1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94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C++11 Concurrency</vt:lpstr>
      <vt:lpstr>Headers</vt:lpstr>
      <vt:lpstr>Some Classes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Concurrency</dc:title>
  <dc:creator>Jim</dc:creator>
  <cp:lastModifiedBy>Jim</cp:lastModifiedBy>
  <cp:revision>2</cp:revision>
  <dcterms:created xsi:type="dcterms:W3CDTF">2013-03-28T02:53:40Z</dcterms:created>
  <dcterms:modified xsi:type="dcterms:W3CDTF">2013-03-28T03:10:48Z</dcterms:modified>
</cp:coreProperties>
</file>