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04" r:id="rId4"/>
    <p:sldId id="342" r:id="rId5"/>
    <p:sldId id="343" r:id="rId6"/>
    <p:sldId id="344" r:id="rId7"/>
    <p:sldId id="349" r:id="rId8"/>
    <p:sldId id="350" r:id="rId9"/>
    <p:sldId id="341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A90EB-F7A6-43BA-A4B4-2EFBC6BD7929}" v="4" dt="2020-05-26T23:37:40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ConsumingRustBite3.pdf" TargetMode="External"/><Relationship Id="rId2" Type="http://schemas.openxmlformats.org/officeDocument/2006/relationships/hyperlink" Target="https://jimfawcett.github.io/Resources/ConsumingRustBite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mfawcett.github.io/Resources/RustModels.pdf#page=12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581"/>
            <a:ext cx="9144000" cy="2666419"/>
          </a:xfrm>
        </p:spPr>
        <p:txBody>
          <a:bodyPr/>
          <a:lstStyle/>
          <a:p>
            <a:r>
              <a:rPr lang="en-US" sz="4000" dirty="0"/>
              <a:t>Consuming Rust bite by byte</a:t>
            </a:r>
            <a:br>
              <a:rPr lang="en-US" sz="40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4800" b="1" dirty="0"/>
              <a:t>Bite 2 – Undefined Behavior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072"/>
            <a:ext cx="9144000" cy="106272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10D-C01F-4FD4-AFE5-306FB297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6ABE-6D69-46F0-B377-6E7F742C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Rust array of integers – attempt to index out of bounds.</a:t>
            </a:r>
          </a:p>
          <a:p>
            <a:pPr lvl="2"/>
            <a:r>
              <a:rPr lang="en-US" dirty="0"/>
              <a:t>What is the advantage of Rust panic over C++ allowed access?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the difference between references in C++ and Rust?</a:t>
            </a:r>
          </a:p>
          <a:p>
            <a:pPr lvl="2"/>
            <a:r>
              <a:rPr lang="en-US" dirty="0"/>
              <a:t>Distinguish between references and pointers.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Consult Dr. Google to discover what you can and cannot do with pointers in safe Rust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9723-8DE0-4A3D-B6AD-724FC3DC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9941E0-322C-467C-89AB-4BD24B25E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559640"/>
              </p:ext>
            </p:extLst>
          </p:nvPr>
        </p:nvGraphicFramePr>
        <p:xfrm>
          <a:off x="838200" y="1341438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98899">
                  <a:extLst>
                    <a:ext uri="{9D8B030D-6E8A-4147-A177-3AD203B41FA5}">
                      <a16:colId xmlns:a16="http://schemas.microsoft.com/office/drawing/2014/main" val="129708743"/>
                    </a:ext>
                  </a:extLst>
                </a:gridCol>
                <a:gridCol w="6816701">
                  <a:extLst>
                    <a:ext uri="{9D8B030D-6E8A-4147-A177-3AD203B41FA5}">
                      <a16:colId xmlns:a16="http://schemas.microsoft.com/office/drawing/2014/main" val="2429944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7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ConsumingRustBite1 -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Bind, Copy, Move, and Clone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9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ConsumingRustBite3 - Ownership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owner, borrow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4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Rust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Expanded discussion in Rust </a:t>
                      </a:r>
                      <a:r>
                        <a:rPr lang="en-US"/>
                        <a:t>Models presentation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2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2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0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11D8-D89D-4587-AEE3-7AA09109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178C3B-A2B6-497F-A2F8-7A4B3742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50"/>
            <a:ext cx="9144000" cy="1160449"/>
          </a:xfrm>
        </p:spPr>
        <p:txBody>
          <a:bodyPr/>
          <a:lstStyle/>
          <a:p>
            <a:pPr algn="l"/>
            <a:r>
              <a:rPr lang="en-US" dirty="0"/>
              <a:t>Bite #3 introduces Rust’s ownership model.  That’s what makes Rust a safe language.</a:t>
            </a:r>
          </a:p>
        </p:txBody>
      </p:sp>
    </p:spTree>
    <p:extLst>
      <p:ext uri="{BB962C8B-B14F-4D97-AF65-F5344CB8AC3E}">
        <p14:creationId xmlns:p14="http://schemas.microsoft.com/office/powerpoint/2010/main" val="18859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086"/>
            <a:ext cx="10515600" cy="720314"/>
          </a:xfrm>
        </p:spPr>
        <p:txBody>
          <a:bodyPr/>
          <a:lstStyle/>
          <a:p>
            <a:r>
              <a:rPr lang="en-US" dirty="0"/>
              <a:t>Bite #2 – Undefined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observe undefined behavior in C++, and understand why that won’t happen in Rust code: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Invalid references</a:t>
            </a:r>
          </a:p>
          <a:p>
            <a:pPr lvl="1"/>
            <a:r>
              <a:rPr lang="en-US" dirty="0"/>
              <a:t>Indexing out of bounds</a:t>
            </a:r>
          </a:p>
          <a:p>
            <a:pPr lvl="1"/>
            <a:r>
              <a:rPr lang="en-US" dirty="0"/>
              <a:t>C++ safe by convention</a:t>
            </a:r>
          </a:p>
          <a:p>
            <a:pPr lvl="1"/>
            <a:r>
              <a:rPr lang="en-US" dirty="0"/>
              <a:t>Rust safe by construction</a:t>
            </a:r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26"/>
            <a:ext cx="10515600" cy="4677325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Reference invalidation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0043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581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Consuming Rust bite by byte   Bite 2 – Undefined Behavior</vt:lpstr>
      <vt:lpstr>Bite #2 – Undefined Behavior</vt:lpstr>
      <vt:lpstr>PowerPoint Presentation</vt:lpstr>
      <vt:lpstr>Undefined Behavior – C++ dangling reference</vt:lpstr>
      <vt:lpstr>Undefined Behavior – C++ index out of bounds</vt:lpstr>
      <vt:lpstr>Rust won’t allow mutation with an active reference</vt:lpstr>
      <vt:lpstr>In defense of C++ - Dangling Reference</vt:lpstr>
      <vt:lpstr>In defense of C++ - Index out of Bounds </vt:lpstr>
      <vt:lpstr>Why Rust?</vt:lpstr>
      <vt:lpstr>Exercises</vt:lpstr>
      <vt:lpstr>References</vt:lpstr>
      <vt:lpstr>That’s all until Bite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19</cp:revision>
  <dcterms:created xsi:type="dcterms:W3CDTF">2020-05-26T17:34:49Z</dcterms:created>
  <dcterms:modified xsi:type="dcterms:W3CDTF">2020-05-29T16:04:07Z</dcterms:modified>
</cp:coreProperties>
</file>