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69" r:id="rId6"/>
    <p:sldId id="262" r:id="rId7"/>
    <p:sldId id="271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Resources/RustBites/RustBites_Iterator.html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BuildOn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DesignBites.html" TargetMode="External"/><Relationship Id="rId10" Type="http://schemas.openxmlformats.org/officeDocument/2006/relationships/hyperlink" Target="https://jimfawcett.github.io/Resources/RustBites/RustBites_Macros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SiteMa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#5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CmdlnParser</a:t>
            </a:r>
            <a:r>
              <a:rPr lang="en-US" dirty="0"/>
              <a:t> &amp; Exec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pPr lvl="1"/>
            <a:r>
              <a:rPr lang="en-US" sz="1600" dirty="0"/>
              <a:t>Diagram next slide</a:t>
            </a:r>
          </a:p>
          <a:p>
            <a:pPr lvl="1"/>
            <a:r>
              <a:rPr lang="en-US" sz="1600" dirty="0">
                <a:hlinkClick r:id="rId5"/>
              </a:rPr>
              <a:t>Design Bites</a:t>
            </a:r>
            <a:r>
              <a:rPr lang="en-US" sz="1600" dirty="0"/>
              <a:t> – look at </a:t>
            </a:r>
            <a:r>
              <a:rPr lang="en-US" sz="1600" dirty="0" err="1"/>
              <a:t>cargo.toml</a:t>
            </a:r>
            <a:r>
              <a:rPr lang="en-US" sz="1600" dirty="0"/>
              <a:t> dependencies</a:t>
            </a:r>
          </a:p>
          <a:p>
            <a:r>
              <a:rPr lang="en-US" sz="2000" dirty="0" err="1">
                <a:hlinkClick r:id="rId6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7"/>
            </a:endParaRPr>
          </a:p>
          <a:p>
            <a:pPr marL="0" indent="0">
              <a:buNone/>
            </a:pPr>
            <a:endParaRPr lang="en-US" sz="2000" dirty="0">
              <a:hlinkClick r:id="rId8"/>
            </a:endParaRPr>
          </a:p>
          <a:p>
            <a:pPr marL="0" indent="0">
              <a:buNone/>
            </a:pPr>
            <a:endParaRPr lang="en-US" sz="2000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Macros &amp; Debugging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10"/>
              </a:rPr>
              <a:t>Macros</a:t>
            </a:r>
            <a:endParaRPr lang="en-US" sz="2000" dirty="0"/>
          </a:p>
          <a:p>
            <a:r>
              <a:rPr lang="en-US" sz="2000" dirty="0"/>
              <a:t>Debugging Rust in Visual Studio Code</a:t>
            </a:r>
          </a:p>
          <a:p>
            <a:r>
              <a:rPr lang="en-US" sz="2000" dirty="0" err="1">
                <a:hlinkClick r:id="rId10"/>
              </a:rPr>
              <a:t>RustBites</a:t>
            </a:r>
            <a:endParaRPr lang="en-US" sz="2000" dirty="0">
              <a:hlinkClick r:id="rId11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620</Words>
  <Application>Microsoft Office PowerPoint</Application>
  <PresentationFormat>Widescreen</PresentationFormat>
  <Paragraphs>109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#5 Topics</vt:lpstr>
      <vt:lpstr>Rust Project Structure for TextFinder</vt:lpstr>
      <vt:lpstr>BuildOn</vt:lpstr>
      <vt:lpstr>Parallel Text Search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97</cp:revision>
  <cp:lastPrinted>2021-03-12T15:35:45Z</cp:lastPrinted>
  <dcterms:created xsi:type="dcterms:W3CDTF">2020-10-11T13:51:19Z</dcterms:created>
  <dcterms:modified xsi:type="dcterms:W3CDTF">2021-04-06T19:44:39Z</dcterms:modified>
</cp:coreProperties>
</file>