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5" r:id="rId4"/>
    <p:sldId id="266" r:id="rId5"/>
    <p:sldId id="264" r:id="rId6"/>
    <p:sldId id="258" r:id="rId7"/>
    <p:sldId id="257" r:id="rId8"/>
    <p:sldId id="259" r:id="rId9"/>
    <p:sldId id="261" r:id="rId10"/>
    <p:sldId id="262" r:id="rId11"/>
    <p:sldId id="263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9" d="100"/>
          <a:sy n="99" d="100"/>
        </p:scale>
        <p:origin x="4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Application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2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7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36372" y="4198513"/>
            <a:ext cx="8178084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11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1209"/>
            <a:ext cx="10515600" cy="4719953"/>
          </a:xfrm>
        </p:spPr>
        <p:txBody>
          <a:bodyPr/>
          <a:lstStyle/>
          <a:p>
            <a:r>
              <a:rPr lang="en-US" dirty="0"/>
              <a:t>Users search for a component to fill a current implementation need</a:t>
            </a:r>
          </a:p>
          <a:p>
            <a:pPr lvl="1"/>
            <a:r>
              <a:rPr lang="en-US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dirty="0"/>
              <a:t>So search and interpretation need to be effective</a:t>
            </a:r>
          </a:p>
          <a:p>
            <a:pPr lvl="1"/>
            <a:r>
              <a:rPr lang="en-US" dirty="0"/>
              <a:t>For repositories with hundreds of components that is not trivial</a:t>
            </a:r>
          </a:p>
          <a:p>
            <a:r>
              <a:rPr lang="en-US" dirty="0"/>
              <a:t>The main issues are:</a:t>
            </a:r>
          </a:p>
          <a:p>
            <a:pPr lvl="1"/>
            <a:r>
              <a:rPr lang="en-US" dirty="0"/>
              <a:t>Developing a useful search process that is intuitive and quick</a:t>
            </a:r>
          </a:p>
          <a:p>
            <a:pPr lvl="1"/>
            <a:r>
              <a:rPr lang="en-US" dirty="0"/>
              <a:t>Helping users interpret a found component</a:t>
            </a:r>
          </a:p>
          <a:p>
            <a:pPr lvl="2"/>
            <a:r>
              <a:rPr lang="en-US" dirty="0"/>
              <a:t>What does it do?</a:t>
            </a:r>
          </a:p>
          <a:p>
            <a:pPr lvl="2"/>
            <a:r>
              <a:rPr lang="en-US" dirty="0"/>
              <a:t>How is it designed?</a:t>
            </a:r>
          </a:p>
          <a:p>
            <a:pPr lvl="2"/>
            <a:r>
              <a:rPr lang="en-US" dirty="0"/>
              <a:t>How to integrate with existing code?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6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– Support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useable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code, is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Site Structure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2156CF1-0166-439C-8BE3-5189825ED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870" y="1609725"/>
            <a:ext cx="9278259" cy="4605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poorly written code.</a:t>
            </a:r>
          </a:p>
          <a:p>
            <a:r>
              <a:rPr lang="en-US" sz="2200" dirty="0"/>
              <a:t>Software exchange is often ad-hoc.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2201</TotalTime>
  <Words>887</Words>
  <Application>Microsoft Office PowerPoint</Application>
  <PresentationFormat>Widescreen</PresentationFormat>
  <Paragraphs>119</Paragraphs>
  <Slides>11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Publishing Source Code for Reuse and Maintenance</vt:lpstr>
      <vt:lpstr>Application Domains</vt:lpstr>
      <vt:lpstr>Open-Source Domain  Parts flow in, a product flows out</vt:lpstr>
      <vt:lpstr>Other Domains  Components installed, flow out to users</vt:lpstr>
      <vt:lpstr>Goal – Support Salvage and Reuse</vt:lpstr>
      <vt:lpstr>Publishing Code for (Re)use</vt:lpstr>
      <vt:lpstr>The Issues</vt:lpstr>
      <vt:lpstr>Site Structure</vt:lpstr>
      <vt:lpstr>Academic Research Domain</vt:lpstr>
      <vt:lpstr>Open Source Domain</vt:lpstr>
      <vt:lpstr>Domain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28</cp:revision>
  <cp:lastPrinted>2019-10-13T12:05:51Z</cp:lastPrinted>
  <dcterms:created xsi:type="dcterms:W3CDTF">2019-10-11T13:00:32Z</dcterms:created>
  <dcterms:modified xsi:type="dcterms:W3CDTF">2019-10-13T12:56:31Z</dcterms:modified>
</cp:coreProperties>
</file>