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8A12F-4B01-424F-AD07-F42ED760B84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RustBites/RustBites_Safety.html" TargetMode="External"/><Relationship Id="rId13" Type="http://schemas.openxmlformats.org/officeDocument/2006/relationships/hyperlink" Target="https://jimfawcett.github.io/Resources/RustBites/RustBites_ErrHnd.html" TargetMode="External"/><Relationship Id="rId18" Type="http://schemas.openxmlformats.org/officeDocument/2006/relationships/hyperlink" Target="https://jimfawcett.github.io/RustStory_Prologue.html" TargetMode="External"/><Relationship Id="rId3" Type="http://schemas.openxmlformats.org/officeDocument/2006/relationships/hyperlink" Target="https://jimfawcett.github.io/Resources/BuildOn/Step1.html" TargetMode="External"/><Relationship Id="rId7" Type="http://schemas.openxmlformats.org/officeDocument/2006/relationships/hyperlink" Target="https://doc.rust-lang.org/std/fs/index.html" TargetMode="External"/><Relationship Id="rId12" Type="http://schemas.openxmlformats.org/officeDocument/2006/relationships/hyperlink" Target="https://jimfawcett.github.io/Resources/RustBites/RustBites_Enums.html" TargetMode="External"/><Relationship Id="rId17" Type="http://schemas.openxmlformats.org/officeDocument/2006/relationships/hyperlink" Target="https://jimfawcett.github.io/RustBiteByByte.html" TargetMode="External"/><Relationship Id="rId2" Type="http://schemas.openxmlformats.org/officeDocument/2006/relationships/hyperlink" Target="https://jimfawcett.github.io/Resources/BuildOn/Step0.html" TargetMode="External"/><Relationship Id="rId16" Type="http://schemas.openxmlformats.org/officeDocument/2006/relationships/hyperlink" Target="https://jimfawcett.github.io/Resources/RustBites/RustBites_Traits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jimfawcett.github.io/RustStory_Libraries.html#fs" TargetMode="External"/><Relationship Id="rId11" Type="http://schemas.openxmlformats.org/officeDocument/2006/relationships/hyperlink" Target="https://jimfawcett.github.io/SiteMap.html" TargetMode="External"/><Relationship Id="rId5" Type="http://schemas.openxmlformats.org/officeDocument/2006/relationships/hyperlink" Target="https://jimfawcett.github.io/Resources/RustBites/RustBites_Structs.html" TargetMode="External"/><Relationship Id="rId15" Type="http://schemas.openxmlformats.org/officeDocument/2006/relationships/hyperlink" Target="https://jimfawcett.github.io/Resources/RustBites/RustBites_Conversions.html" TargetMode="External"/><Relationship Id="rId10" Type="http://schemas.openxmlformats.org/officeDocument/2006/relationships/hyperlink" Target="https://jimfawcett.github.io/Resources/RustBites/RustBites_Data.html" TargetMode="External"/><Relationship Id="rId19" Type="http://schemas.openxmlformats.org/officeDocument/2006/relationships/hyperlink" Target="https://jimfawcett.github.io/BuildOn.html" TargetMode="External"/><Relationship Id="rId4" Type="http://schemas.openxmlformats.org/officeDocument/2006/relationships/hyperlink" Target="https://jimfawcett.github.io/Resources/RustBites/RustBites_Functs.html" TargetMode="External"/><Relationship Id="rId9" Type="http://schemas.openxmlformats.org/officeDocument/2006/relationships/hyperlink" Target="RustBites/RustBites_Data.html" TargetMode="External"/><Relationship Id="rId14" Type="http://schemas.openxmlformats.org/officeDocument/2006/relationships/hyperlink" Target="RustBites/RustBites_Conversion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BuildOn/Step2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RustBites/RustBites_Traits.html" TargetMode="External"/><Relationship Id="rId5" Type="http://schemas.openxmlformats.org/officeDocument/2006/relationships/hyperlink" Target="RustBites/RustBites_Structs.html" TargetMode="External"/><Relationship Id="rId4" Type="http://schemas.openxmlformats.org/officeDocument/2006/relationships/hyperlink" Target="RustBites/RustBites_funct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BuildOn/Step2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.rust-lang.org/std/fs/index.html" TargetMode="External"/><Relationship Id="rId5" Type="http://schemas.openxmlformats.org/officeDocument/2006/relationships/hyperlink" Target="https://jimfawcett.github.io/RustStory_Libraries.html" TargetMode="External"/><Relationship Id="rId4" Type="http://schemas.openxmlformats.org/officeDocument/2006/relationships/hyperlink" Target="https://jimfawcett.github.io/Resources/RustBites/RustBites_Struct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February 19,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0851"/>
            <a:ext cx="9144000" cy="92789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5907"/>
            <a:ext cx="9144000" cy="4257674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A7CA4-81A6-4930-BD4E-CAA90C0F0265}"/>
              </a:ext>
            </a:extLst>
          </p:cNvPr>
          <p:cNvSpPr/>
          <p:nvPr/>
        </p:nvSpPr>
        <p:spPr>
          <a:xfrm>
            <a:off x="1524000" y="5850731"/>
            <a:ext cx="9144000" cy="4929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Jim Fawcett, 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rgbClr val="C00000"/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rgbClr val="C00000"/>
                </a:solidFill>
              </a:rPr>
              <a:t>Session #2 – </a:t>
            </a:r>
            <a:r>
              <a:rPr lang="en-US" b="1" dirty="0">
                <a:solidFill>
                  <a:srgbClr val="C00000"/>
                </a:solidFill>
              </a:rPr>
              <a:t>Step #1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>
                <a:solidFill>
                  <a:srgbClr val="C00000"/>
                </a:solidFill>
              </a:rPr>
              <a:t>TextSearch</a:t>
            </a:r>
            <a:r>
              <a:rPr lang="en-US" dirty="0">
                <a:solidFill>
                  <a:srgbClr val="C00000"/>
                </a:solidFill>
              </a:rPr>
              <a:t> -&gt; Functional package with demo</a:t>
            </a:r>
          </a:p>
          <a:p>
            <a:r>
              <a:rPr lang="en-US" dirty="0"/>
              <a:t>Session #3 – </a:t>
            </a:r>
            <a:r>
              <a:rPr lang="en-US" b="1" dirty="0"/>
              <a:t>Step #2</a:t>
            </a:r>
            <a:r>
              <a:rPr lang="en-US" dirty="0"/>
              <a:t>: </a:t>
            </a:r>
            <a:r>
              <a:rPr lang="en-US" dirty="0" err="1"/>
              <a:t>DirNav</a:t>
            </a:r>
            <a:r>
              <a:rPr lang="en-US" dirty="0"/>
              <a:t> -&gt;			“</a:t>
            </a:r>
          </a:p>
          <a:p>
            <a:r>
              <a:rPr lang="en-US" dirty="0"/>
              <a:t>Session #4 – </a:t>
            </a:r>
            <a:r>
              <a:rPr lang="en-US" b="1" dirty="0"/>
              <a:t>Step #3</a:t>
            </a:r>
            <a:r>
              <a:rPr lang="en-US" dirty="0"/>
              <a:t>: </a:t>
            </a:r>
            <a:r>
              <a:rPr lang="en-US" dirty="0" err="1"/>
              <a:t>CmdlnParser</a:t>
            </a:r>
            <a:r>
              <a:rPr lang="en-US" dirty="0"/>
              <a:t> -&gt;		“</a:t>
            </a:r>
          </a:p>
          <a:p>
            <a:r>
              <a:rPr lang="en-US" dirty="0"/>
              <a:t>Session #5 – </a:t>
            </a:r>
            <a:r>
              <a:rPr lang="en-US" b="1" dirty="0"/>
              <a:t>Step #4</a:t>
            </a:r>
            <a:r>
              <a:rPr lang="en-US" dirty="0"/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#2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2"/>
              </a:rPr>
              <a:t>Step #0</a:t>
            </a:r>
            <a:endParaRPr lang="en-US" dirty="0"/>
          </a:p>
          <a:p>
            <a:r>
              <a:rPr lang="en-US" dirty="0">
                <a:hlinkClick r:id="rId3"/>
              </a:rPr>
              <a:t>Step #1</a:t>
            </a:r>
            <a:endParaRPr lang="en-US" dirty="0"/>
          </a:p>
          <a:p>
            <a:pPr lvl="1"/>
            <a:r>
              <a:rPr lang="en-US" dirty="0"/>
              <a:t>Starter Code</a:t>
            </a:r>
          </a:p>
          <a:p>
            <a:pPr lvl="1"/>
            <a:r>
              <a:rPr lang="en-US" dirty="0">
                <a:hlinkClick r:id="rId4"/>
              </a:rPr>
              <a:t>Functions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Structs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RustStory_Libraries.html#fs</a:t>
            </a:r>
            <a:endParaRPr lang="en-US" dirty="0"/>
          </a:p>
          <a:p>
            <a:pPr lvl="1"/>
            <a:r>
              <a:rPr lang="en-US" dirty="0" err="1">
                <a:hlinkClick r:id="rId7"/>
              </a:rPr>
              <a:t>std:fs</a:t>
            </a:r>
            <a:endParaRPr lang="en-US" dirty="0"/>
          </a:p>
          <a:p>
            <a:r>
              <a:rPr lang="en-US" dirty="0">
                <a:hlinkClick r:id="rId8"/>
              </a:rPr>
              <a:t>Safety</a:t>
            </a:r>
            <a:endParaRPr lang="en-US" dirty="0">
              <a:hlinkClick r:id="rId9" action="ppaction://hlinkfile"/>
            </a:endParaRPr>
          </a:p>
          <a:p>
            <a:r>
              <a:rPr lang="en-US" dirty="0" err="1">
                <a:hlinkClick r:id="rId10"/>
              </a:rPr>
              <a:t>RustBite_Data</a:t>
            </a:r>
            <a:endParaRPr lang="en-US" dirty="0">
              <a:hlinkClick r:id="rId11"/>
            </a:endParaRPr>
          </a:p>
          <a:p>
            <a:pPr marL="0" indent="0">
              <a:buNone/>
            </a:pPr>
            <a:endParaRPr lang="en-US" dirty="0">
              <a:hlinkClick r:id="rId11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12"/>
              </a:rPr>
              <a:t>Enumerations</a:t>
            </a:r>
            <a:endParaRPr lang="en-US" dirty="0">
              <a:hlinkClick r:id="rId11"/>
            </a:endParaRPr>
          </a:p>
          <a:p>
            <a:r>
              <a:rPr lang="en-US" dirty="0">
                <a:hlinkClick r:id="rId13"/>
              </a:rPr>
              <a:t>Error Handling</a:t>
            </a:r>
            <a:endParaRPr lang="en-US" dirty="0">
              <a:hlinkClick r:id="rId14" action="ppaction://hlinkfile"/>
            </a:endParaRPr>
          </a:p>
          <a:p>
            <a:r>
              <a:rPr lang="en-US" dirty="0">
                <a:hlinkClick r:id="rId15"/>
              </a:rPr>
              <a:t>Conversions</a:t>
            </a:r>
            <a:endParaRPr lang="en-US" dirty="0"/>
          </a:p>
          <a:p>
            <a:r>
              <a:rPr lang="en-US" dirty="0">
                <a:hlinkClick r:id="rId16"/>
              </a:rPr>
              <a:t>Generics &amp;Traits</a:t>
            </a:r>
            <a:endParaRPr lang="en-US" dirty="0"/>
          </a:p>
          <a:p>
            <a:r>
              <a:rPr lang="en-US" dirty="0">
                <a:hlinkClick r:id="rId17"/>
              </a:rPr>
              <a:t>Rust Bites</a:t>
            </a:r>
            <a:endParaRPr lang="en-US" dirty="0"/>
          </a:p>
          <a:p>
            <a:r>
              <a:rPr lang="en-US" dirty="0">
                <a:hlinkClick r:id="rId18"/>
              </a:rPr>
              <a:t>Rust Story</a:t>
            </a:r>
            <a:endParaRPr lang="en-US" dirty="0"/>
          </a:p>
          <a:p>
            <a:r>
              <a:rPr lang="en-US" dirty="0" err="1">
                <a:hlinkClick r:id="rId19"/>
              </a:rPr>
              <a:t>BuildOn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0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A110-42E1-4A35-92C4-A678FFE8A30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Next </a:t>
            </a:r>
            <a:r>
              <a:rPr lang="en-US" dirty="0" err="1"/>
              <a:t>BuildOn</a:t>
            </a:r>
            <a:r>
              <a:rPr lang="en-US" dirty="0"/>
              <a:t> – Session #3 – </a:t>
            </a:r>
            <a:r>
              <a:rPr lang="en-US" dirty="0" err="1"/>
              <a:t>DirNav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EF3F-5A6C-4669-B46A-2439E9220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5A3B-6F24-4AF6-9031-2F2B8837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33650"/>
            <a:ext cx="5157787" cy="3684588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2"/>
              </a:rPr>
              <a:t>Step #1</a:t>
            </a:r>
            <a:endParaRPr lang="en-US" dirty="0"/>
          </a:p>
          <a:p>
            <a:pPr lvl="1"/>
            <a:r>
              <a:rPr lang="en-US" dirty="0"/>
              <a:t>Text Search package</a:t>
            </a:r>
          </a:p>
          <a:p>
            <a:pPr lvl="1"/>
            <a:r>
              <a:rPr lang="en-US" dirty="0"/>
              <a:t>Look at Starter Code</a:t>
            </a:r>
          </a:p>
          <a:p>
            <a:r>
              <a:rPr lang="en-US" dirty="0">
                <a:hlinkClick r:id="rId3" action="ppaction://hlinkfile"/>
              </a:rPr>
              <a:t>Step #2</a:t>
            </a:r>
            <a:endParaRPr lang="en-US" dirty="0"/>
          </a:p>
          <a:p>
            <a:pPr lvl="1"/>
            <a:r>
              <a:rPr lang="en-US" dirty="0" err="1"/>
              <a:t>DirNav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Look at 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1DA82-BF3E-4C99-B8B8-8633F2569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A4F1F-A3A0-46E6-901D-EB9D60C3E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4" action="ppaction://hlinkfile"/>
              </a:rPr>
              <a:t>Functions</a:t>
            </a:r>
            <a:endParaRPr lang="en-US" dirty="0"/>
          </a:p>
          <a:p>
            <a:r>
              <a:rPr lang="en-US" dirty="0">
                <a:hlinkClick r:id="rId5" action="ppaction://hlinkfile"/>
              </a:rPr>
              <a:t>Structs</a:t>
            </a:r>
          </a:p>
          <a:p>
            <a:r>
              <a:rPr lang="en-US" dirty="0">
                <a:hlinkClick r:id="rId6" action="ppaction://hlinkfile"/>
              </a:rPr>
              <a:t>Generics &amp;Traits</a:t>
            </a:r>
            <a:endParaRPr lang="en-US" dirty="0"/>
          </a:p>
          <a:p>
            <a:r>
              <a:rPr lang="en-US" dirty="0"/>
              <a:t>Answer Questions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3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71DD-6811-467E-B7F1-32D177C9609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– Session #3 – </a:t>
            </a:r>
            <a:r>
              <a:rPr lang="en-US" dirty="0" err="1"/>
              <a:t>DirNav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BC7A-4285-49F9-9A3B-482D3EA4A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11C67-A00E-460D-B922-E4BF7788F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33650"/>
            <a:ext cx="5157787" cy="3684588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Code review: </a:t>
            </a:r>
            <a:r>
              <a:rPr lang="en-US" dirty="0">
                <a:hlinkClick r:id="rId2"/>
              </a:rPr>
              <a:t>Step #1 - </a:t>
            </a:r>
            <a:r>
              <a:rPr lang="en-US" dirty="0" err="1">
                <a:hlinkClick r:id="rId2"/>
              </a:rPr>
              <a:t>TxtSrch</a:t>
            </a:r>
            <a:endParaRPr lang="en-US" dirty="0"/>
          </a:p>
          <a:p>
            <a:pPr lvl="1"/>
            <a:r>
              <a:rPr lang="en-US" dirty="0"/>
              <a:t>Code will be posted</a:t>
            </a:r>
          </a:p>
          <a:p>
            <a:r>
              <a:rPr lang="en-US" dirty="0">
                <a:hlinkClick r:id="rId3"/>
              </a:rPr>
              <a:t>Step #2 – </a:t>
            </a:r>
            <a:r>
              <a:rPr lang="en-US" dirty="0" err="1">
                <a:hlinkClick r:id="rId3"/>
              </a:rPr>
              <a:t>DirNav</a:t>
            </a:r>
            <a:endParaRPr lang="en-US" dirty="0"/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59C9D-A673-4B22-A614-0FC3F88A2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CD398-5F2A-4F58-ABA5-74BFCD22B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4"/>
              </a:rPr>
              <a:t>Structs</a:t>
            </a:r>
            <a:endParaRPr lang="en-US" dirty="0"/>
          </a:p>
          <a:p>
            <a:r>
              <a:rPr lang="en-US" dirty="0">
                <a:hlinkClick r:id="rId5"/>
              </a:rPr>
              <a:t>Rust Libs</a:t>
            </a:r>
            <a:endParaRPr lang="en-US" dirty="0"/>
          </a:p>
          <a:p>
            <a:r>
              <a:rPr lang="en-US" dirty="0">
                <a:hlinkClick r:id="rId6"/>
              </a:rPr>
              <a:t>Rust std::fs</a:t>
            </a:r>
            <a:endParaRPr lang="en-US" dirty="0"/>
          </a:p>
          <a:p>
            <a:r>
              <a:rPr lang="en-US" dirty="0"/>
              <a:t>Answer Questions</a:t>
            </a:r>
          </a:p>
        </p:txBody>
      </p:sp>
    </p:spTree>
    <p:extLst>
      <p:ext uri="{BB962C8B-B14F-4D97-AF65-F5344CB8AC3E}">
        <p14:creationId xmlns:p14="http://schemas.microsoft.com/office/powerpoint/2010/main" val="246228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/>
              <a:t>Session #5</a:t>
            </a:r>
          </a:p>
          <a:p>
            <a:pPr lvl="1"/>
            <a:r>
              <a:rPr lang="en-US" dirty="0"/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477</Words>
  <Application>Microsoft Office PowerPoint</Application>
  <PresentationFormat>Widescreen</PresentationFormat>
  <Paragraphs>99</Paragraphs>
  <Slides>10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Rust BuildOn #2</vt:lpstr>
      <vt:lpstr>Build-On</vt:lpstr>
      <vt:lpstr>Build-On Process</vt:lpstr>
      <vt:lpstr>BuildOn Timeline: Bi-Weekly Sessions</vt:lpstr>
      <vt:lpstr>Build-On Motivation</vt:lpstr>
      <vt:lpstr> BuildOn Session #2 Topics</vt:lpstr>
      <vt:lpstr>Next BuildOn – Session #3 – DirNav</vt:lpstr>
      <vt:lpstr>BuildOn – Session #3 – DirNav</vt:lpstr>
      <vt:lpstr>BuildOn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37</cp:revision>
  <dcterms:created xsi:type="dcterms:W3CDTF">2020-10-11T13:51:19Z</dcterms:created>
  <dcterms:modified xsi:type="dcterms:W3CDTF">2021-02-20T00:53:48Z</dcterms:modified>
</cp:coreProperties>
</file>