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86229"/>
          </a:xfrm>
        </p:spPr>
        <p:txBody>
          <a:bodyPr/>
          <a:lstStyle/>
          <a:p>
            <a:r>
              <a:rPr lang="en-US" dirty="0"/>
              <a:t>Consuming Rust</a:t>
            </a:r>
            <a:br>
              <a:rPr lang="en-US" dirty="0"/>
            </a:br>
            <a:r>
              <a:rPr lang="en-US" dirty="0"/>
              <a:t>bite by byte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and </a:t>
            </a:r>
            <a:r>
              <a:rPr lang="en-US" dirty="0" err="1"/>
              <a:t>VecDeques</a:t>
            </a:r>
            <a:r>
              <a:rPr lang="en-US" dirty="0"/>
              <a:t>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covers data ownership, taking us into the core of what makes Rust the language that it is.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brief presentations about the Rust programming language:</a:t>
            </a:r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associating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possibly one block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#2.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D2D88-8800-44EA-9070-21F256F1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50" y="444754"/>
            <a:ext cx="3898450" cy="278880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copies resources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913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Consuming Rust bite by byte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5</cp:revision>
  <dcterms:created xsi:type="dcterms:W3CDTF">2020-05-26T17:34:49Z</dcterms:created>
  <dcterms:modified xsi:type="dcterms:W3CDTF">2020-05-27T00:35:20Z</dcterms:modified>
</cp:coreProperties>
</file>