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82" r:id="rId3"/>
    <p:sldId id="257" r:id="rId4"/>
    <p:sldId id="268" r:id="rId5"/>
    <p:sldId id="260" r:id="rId6"/>
    <p:sldId id="283" r:id="rId7"/>
    <p:sldId id="284"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7" r:id="rId22"/>
    <p:sldId id="276" r:id="rId23"/>
    <p:sldId id="278" r:id="rId24"/>
    <p:sldId id="279" r:id="rId25"/>
    <p:sldId id="281" r:id="rId26"/>
    <p:sldId id="280"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4" d="100"/>
          <a:sy n="104" d="100"/>
        </p:scale>
        <p:origin x="120" y="3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2/5/2020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2/5/2020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2/5/2020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2/5/2020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2/5/2020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2/5/2020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2/5/2020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2/5/2020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2/5/2020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2/5/2020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2/5/2020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2/5/2020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2/5/2020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4" Type="http://schemas.openxmlformats.org/officeDocument/2006/relationships/hyperlink" Target="https://jimfawcett.github.io/CppRepositories.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77530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413681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09640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143918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283292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249548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48721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3222287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19909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287770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3"/>
              </a:rPr>
              <a:t>C++ Story</a:t>
            </a:r>
            <a:r>
              <a:rPr lang="en-US" dirty="0"/>
              <a:t>”</a:t>
            </a:r>
          </a:p>
          <a:p>
            <a:pPr lvl="1"/>
            <a:r>
              <a:rPr lang="en-US" dirty="0"/>
              <a:t>The story is a detailed walk-through the C++ programming language.  It provides reference material for a set of </a:t>
            </a:r>
            <a:r>
              <a:rPr lang="en-US" dirty="0">
                <a:hlinkClick r:id="rId4"/>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338734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0060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310187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280875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119158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539332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69519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265809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401571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323022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422567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5"/>
            <a:ext cx="10515600" cy="1010669"/>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518407"/>
            <a:ext cx="10515600" cy="4658556"/>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50288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8</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so is not shown here.</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9</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3267</Words>
  <Application>Microsoft Office PowerPoint</Application>
  <PresentationFormat>Widescreen</PresentationFormat>
  <Paragraphs>249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 Theme</vt:lpstr>
      <vt:lpstr>C++ Models</vt:lpstr>
      <vt:lpstr>Background</vt:lpstr>
      <vt:lpstr>Prologue</vt:lpstr>
      <vt:lpstr>Presentation Resources</vt:lpstr>
      <vt:lpstr>1. Code Structure https://jimfawcett.github.io/CppStory_Models.html#structure</vt:lpstr>
      <vt:lpstr>Construction Co-Tests</vt:lpstr>
      <vt:lpstr>Packages</vt:lpstr>
      <vt:lpstr>Example – Files and Packages </vt:lpstr>
      <vt:lpstr>Example - Classes</vt:lpstr>
      <vt:lpstr>Use of Interfaces and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63</cp:revision>
  <cp:lastPrinted>2020-02-03T21:50:44Z</cp:lastPrinted>
  <dcterms:created xsi:type="dcterms:W3CDTF">2020-02-03T12:39:42Z</dcterms:created>
  <dcterms:modified xsi:type="dcterms:W3CDTF">2020-02-05T16:10:07Z</dcterms:modified>
</cp:coreProperties>
</file>