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1" r:id="rId33"/>
    <p:sldId id="322" r:id="rId34"/>
    <p:sldId id="320" r:id="rId35"/>
    <p:sldId id="328" r:id="rId36"/>
    <p:sldId id="358" r:id="rId37"/>
    <p:sldId id="329" r:id="rId38"/>
    <p:sldId id="275" r:id="rId39"/>
    <p:sldId id="357" r:id="rId40"/>
    <p:sldId id="276" r:id="rId41"/>
    <p:sldId id="330" r:id="rId42"/>
    <p:sldId id="290" r:id="rId43"/>
    <p:sldId id="331" r:id="rId44"/>
    <p:sldId id="360" r:id="rId45"/>
    <p:sldId id="356" r:id="rId46"/>
    <p:sldId id="359" r:id="rId47"/>
    <p:sldId id="260" r:id="rId48"/>
    <p:sldId id="303" r:id="rId49"/>
    <p:sldId id="302" r:id="rId50"/>
    <p:sldId id="283" r:id="rId51"/>
    <p:sldId id="262" r:id="rId52"/>
    <p:sldId id="263" r:id="rId53"/>
    <p:sldId id="264" r:id="rId54"/>
    <p:sldId id="265" r:id="rId55"/>
    <p:sldId id="361" r:id="rId56"/>
    <p:sldId id="267" r:id="rId57"/>
    <p:sldId id="306" r:id="rId58"/>
    <p:sldId id="269" r:id="rId59"/>
    <p:sldId id="270" r:id="rId60"/>
    <p:sldId id="316" r:id="rId61"/>
    <p:sldId id="281" r:id="rId62"/>
    <p:sldId id="268" r:id="rId63"/>
    <p:sldId id="282" r:id="rId6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672" y="1519518"/>
            <a:ext cx="6345383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(2.0),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(3.0);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&amp;v[1];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fails to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Print!(“\n  r1 = {?:}”, r1);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drop(r1);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4" y="1902759"/>
            <a:ext cx="4204855" cy="4274204"/>
          </a:xfrm>
        </p:spPr>
        <p:txBody>
          <a:bodyPr>
            <a:normAutofit/>
          </a:bodyPr>
          <a:lstStyle/>
          <a:p>
            <a:r>
              <a:rPr lang="en-US" sz="2400" dirty="0"/>
              <a:t>v owns vector</a:t>
            </a:r>
          </a:p>
          <a:p>
            <a:r>
              <a:rPr lang="en-US" sz="2400" dirty="0"/>
              <a:t>r1 borrows ownership</a:t>
            </a:r>
          </a:p>
          <a:p>
            <a:r>
              <a:rPr lang="en-US" sz="2400" dirty="0"/>
              <a:t>v can’t mutate until r1 is dropped or goes out of scope</a:t>
            </a:r>
          </a:p>
          <a:p>
            <a:r>
              <a:rPr lang="en-US" sz="2400" dirty="0"/>
              <a:t>Going out of scope calls drop implicitly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- Review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81256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(1.0),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x in v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x)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i in 0…3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v[i]);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028057"/>
            <a:ext cx="4443132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199" y="40687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- Review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– Summary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5024</TotalTime>
  <Words>5871</Words>
  <Application>Microsoft Office PowerPoint</Application>
  <PresentationFormat>Widescreen</PresentationFormat>
  <Paragraphs>574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PowerPoint Presentation</vt:lpstr>
      <vt:lpstr>PowerPoint Presentation</vt:lpstr>
      <vt:lpstr>PowerPoint Presentation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253</cp:revision>
  <cp:lastPrinted>2020-03-30T21:06:09Z</cp:lastPrinted>
  <dcterms:created xsi:type="dcterms:W3CDTF">2020-02-03T12:39:42Z</dcterms:created>
  <dcterms:modified xsi:type="dcterms:W3CDTF">2020-04-01T20:49:18Z</dcterms:modified>
</cp:coreProperties>
</file>