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4297-F353-4AAF-A644-075EC2D5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31B6-3B20-446F-9B6E-DB65823E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FDE1-D908-4004-A730-0D33AD15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E487-D2C7-4372-BC10-68CFB461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D28-4EC3-4044-B53C-FCBBA35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5EEE-19DD-4853-9152-8B5249F9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6B322-1829-4D29-B398-647FE757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49F8-353C-487D-894B-F478487B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635B-0565-43C1-A026-F9FE25C0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5A5E-44F2-473C-A67C-1830E6F9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BCB7-7DDB-4BBB-93F8-47BA3B270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24316-8622-4B8C-B733-45034AF7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0593B-59FF-400A-9DD6-46B2C9E5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36C3-B050-46AD-931D-575CB938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07C3-7EAB-45F0-9F2E-6242BCC5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57F-2D43-4B63-BCDF-1839EA9B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A92E-DD7C-439C-B8AD-4E91C399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369A-4261-4CDA-B73F-7BC09215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ECDF-5758-459E-BFCC-ACCFD7B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5C4F-F9EF-4425-A63C-4F9505DA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7DE7-3ABA-4807-9E08-61E26DA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A27A-89DD-4630-9AA9-BADBE1FD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CAF5-4BCF-4FE5-8E13-2A4DBC64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B41B-0A47-4BDA-8DAC-B319AF4C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18C8-EFDF-40A1-941C-964D812B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32B0-45A9-42A5-8B2F-533B8BEE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E499-626A-4AC6-8BFE-73F7A467D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0AEA0-2C21-4A8F-98D5-1240EAB7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9F3A-D2BB-4C8A-8940-14F93F56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DE61-6818-4AF5-90DC-88D24B98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9E88-9107-4B99-B30E-2EF29A64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0BCB-BC12-49D4-81FB-072D3D23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8EB7-EF2F-49DC-B2EA-C6AA917E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8718-6C66-4904-AB31-F0B0587F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6BE33-4301-48DF-8233-BB39BD4A2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2E52F-12E3-44C4-986F-B062D72D8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C24C9-B58E-4EA9-ABFB-169A5689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FFD76-964E-4F58-B6AB-96F99537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61180-CD7A-4B89-AD01-778055EE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67E2-E56C-4ABC-8654-EA203204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CD05A-D6D1-46C7-9BCB-CFD3F2A3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F3863-7C56-46DE-8FAC-D7544134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D332D-85DB-4CBA-9AC7-01EBF87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A1D56-B68E-4B2F-AC32-4037A6FF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2371D-474F-4BBB-973D-DE436AC9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8602-01D8-4C83-A801-EDABEC5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7ED-5EE9-479C-8FB6-FAA1681B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8BAB-B586-4BAB-B843-15FC1639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9A919-5919-40C5-8B94-B4B3CF46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D3B4-3FE5-45BA-815D-B2FAC92A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CFEDF-3FD2-4D60-A525-8DC62B8F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EBA4D-22F1-4DAB-A5C9-141F4532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15E7-BDB5-4182-A5E0-440BD1D1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8AA44-D462-44E7-AE67-7C4946EB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B278-3676-4AEB-9C6C-42FB4091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BFA1-9703-4BD3-A529-FD3CC608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E3971-4062-4682-942B-0FB1BCFA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9B7A-2D7B-458F-A45A-C4B01C0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472C6-EAD5-4957-B91D-374E015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3F7B9-3C24-4D4C-A87B-3649A30B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9CC0-AEAE-44DB-BF40-92449AA6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D899-FD0A-497B-8324-2E8D114450C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3E96-69DF-4E2F-B8D7-21B58416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A06A-E02B-4DAC-91D5-D6BD99FF4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44F9-FD8B-408D-80E8-CCC19E48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C01783-631A-462D-9989-37FA3112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91329"/>
          </a:xfrm>
        </p:spPr>
        <p:txBody>
          <a:bodyPr/>
          <a:lstStyle/>
          <a:p>
            <a:r>
              <a:rPr lang="en-US"/>
              <a:t>Debugging Rust </a:t>
            </a:r>
            <a:br>
              <a:rPr lang="en-US"/>
            </a:br>
            <a:r>
              <a:rPr lang="en-US"/>
              <a:t>	with </a:t>
            </a:r>
            <a:br>
              <a:rPr lang="en-US"/>
            </a:br>
            <a:r>
              <a:rPr lang="en-US"/>
              <a:t>Visual </a:t>
            </a:r>
            <a:r>
              <a:rPr lang="en-US" dirty="0"/>
              <a:t>Studio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24F4B4-8EE1-4B20-9EFB-93240EB95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13572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03EB-46BA-42C0-A757-EC107614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Debugging Works!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B4C21-C113-4D3F-B5C1-BA400CC827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4039" y="1521741"/>
            <a:ext cx="7459134" cy="479598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16D69-17DF-4610-BAA3-013E37AA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6373" y="1825625"/>
            <a:ext cx="3117426" cy="4351338"/>
          </a:xfrm>
        </p:spPr>
        <p:txBody>
          <a:bodyPr/>
          <a:lstStyle/>
          <a:p>
            <a:r>
              <a:rPr lang="en-US" dirty="0"/>
              <a:t>You can set breakpoints</a:t>
            </a:r>
          </a:p>
          <a:p>
            <a:r>
              <a:rPr lang="en-US" dirty="0"/>
              <a:t>Step: over, into, out of</a:t>
            </a:r>
          </a:p>
          <a:p>
            <a:r>
              <a:rPr lang="en-US" dirty="0"/>
              <a:t>Restart</a:t>
            </a:r>
          </a:p>
          <a:p>
            <a:r>
              <a:rPr lang="en-US" dirty="0"/>
              <a:t>Run to completion</a:t>
            </a:r>
          </a:p>
        </p:txBody>
      </p:sp>
    </p:spTree>
    <p:extLst>
      <p:ext uri="{BB962C8B-B14F-4D97-AF65-F5344CB8AC3E}">
        <p14:creationId xmlns:p14="http://schemas.microsoft.com/office/powerpoint/2010/main" val="385085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283C-D9E4-4BCD-987C-11DFF5FA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/>
              <a:t>Data Visualizers – you will need to 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59FF1-B090-4856-8A6B-6782D7E7E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052" y="1137920"/>
            <a:ext cx="8417896" cy="5418667"/>
          </a:xfrm>
        </p:spPr>
      </p:pic>
    </p:spTree>
    <p:extLst>
      <p:ext uri="{BB962C8B-B14F-4D97-AF65-F5344CB8AC3E}">
        <p14:creationId xmlns:p14="http://schemas.microsoft.com/office/powerpoint/2010/main" val="89812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83E8-002B-4BB0-9A19-876011AB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229081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D1705-8B5F-4B77-8C8B-69CF886D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AB256-5A61-4AF5-B578-F80BC4A0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Visual Studio Code Plugins: Rust, </a:t>
            </a:r>
            <a:r>
              <a:rPr lang="en-US" dirty="0" err="1"/>
              <a:t>CodeLLDB</a:t>
            </a:r>
            <a:endParaRPr lang="en-US" dirty="0"/>
          </a:p>
          <a:p>
            <a:r>
              <a:rPr lang="en-US" dirty="0"/>
              <a:t>Create new Rust library package</a:t>
            </a:r>
          </a:p>
          <a:p>
            <a:r>
              <a:rPr lang="en-US" dirty="0"/>
              <a:t>Populate package with a small amount of Rust code</a:t>
            </a:r>
          </a:p>
          <a:p>
            <a:pPr lvl="1"/>
            <a:r>
              <a:rPr lang="en-US" dirty="0"/>
              <a:t>lib.rs, test1.rs, test2.rs</a:t>
            </a:r>
          </a:p>
          <a:p>
            <a:r>
              <a:rPr lang="en-US" dirty="0"/>
              <a:t>Start debug session: Run -&gt; start with debugging</a:t>
            </a:r>
          </a:p>
          <a:p>
            <a:r>
              <a:rPr lang="en-US" dirty="0"/>
              <a:t>Dismiss no launch popup, Yes to create launch popup</a:t>
            </a:r>
          </a:p>
          <a:p>
            <a:r>
              <a:rPr lang="en-US" dirty="0"/>
              <a:t>Look at </a:t>
            </a:r>
            <a:r>
              <a:rPr lang="en-US" dirty="0" err="1"/>
              <a:t>launch.json</a:t>
            </a:r>
            <a:r>
              <a:rPr lang="en-US" dirty="0"/>
              <a:t> content</a:t>
            </a:r>
          </a:p>
          <a:p>
            <a:r>
              <a:rPr lang="en-US" dirty="0"/>
              <a:t>Start debugging</a:t>
            </a:r>
          </a:p>
        </p:txBody>
      </p:sp>
    </p:spTree>
    <p:extLst>
      <p:ext uri="{BB962C8B-B14F-4D97-AF65-F5344CB8AC3E}">
        <p14:creationId xmlns:p14="http://schemas.microsoft.com/office/powerpoint/2010/main" val="10367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5236-91E4-4D83-ABF5-F08512BB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Plugins to Visual Studio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23E25-A197-42B8-886A-0FCFFC0849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8822" y="1825625"/>
            <a:ext cx="4580355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3A7B6F-BD10-4815-BE02-A08F490C0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54" y="1825625"/>
            <a:ext cx="4705292" cy="4351338"/>
          </a:xfrm>
        </p:spPr>
      </p:pic>
    </p:spTree>
    <p:extLst>
      <p:ext uri="{BB962C8B-B14F-4D97-AF65-F5344CB8AC3E}">
        <p14:creationId xmlns:p14="http://schemas.microsoft.com/office/powerpoint/2010/main" val="25684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8DE377-0E22-487D-B03B-FA374C3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Rust package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02E730-6ABF-4450-A863-D1DBED5CE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2908"/>
            <a:ext cx="5181600" cy="166712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9D36E-89CB-4FA4-80C6-A7F1A61E7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lib</a:t>
            </a:r>
          </a:p>
          <a:p>
            <a:r>
              <a:rPr lang="en-US" dirty="0"/>
              <a:t>Create examples subdirectory</a:t>
            </a:r>
          </a:p>
          <a:p>
            <a:r>
              <a:rPr lang="en-US" dirty="0"/>
              <a:t>Add test1.rs and test2.rs</a:t>
            </a:r>
          </a:p>
          <a:p>
            <a:r>
              <a:rPr lang="en-US" dirty="0"/>
              <a:t>Add a new type in the library</a:t>
            </a:r>
          </a:p>
          <a:p>
            <a:r>
              <a:rPr lang="en-US" dirty="0"/>
              <a:t>Add a unit test</a:t>
            </a:r>
          </a:p>
          <a:p>
            <a:r>
              <a:rPr lang="en-US" dirty="0"/>
              <a:t>There is no .vs directory since we have not opened in VS Code.</a:t>
            </a:r>
          </a:p>
        </p:txBody>
      </p:sp>
    </p:spTree>
    <p:extLst>
      <p:ext uri="{BB962C8B-B14F-4D97-AF65-F5344CB8AC3E}">
        <p14:creationId xmlns:p14="http://schemas.microsoft.com/office/powerpoint/2010/main" val="26807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31EB-61EB-4CE1-85C8-8B3B3C26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 before starting debug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4B2A9-FEFC-407F-AE2F-BB8FDD7AB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4679" y="1690688"/>
            <a:ext cx="7079827" cy="395417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3078-5AAA-4B41-9FE5-515E786B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7066" y="1825625"/>
            <a:ext cx="3496733" cy="4351338"/>
          </a:xfrm>
        </p:spPr>
        <p:txBody>
          <a:bodyPr/>
          <a:lstStyle/>
          <a:p>
            <a:r>
              <a:rPr lang="en-US" dirty="0"/>
              <a:t>Almost all of this code developer enters.</a:t>
            </a:r>
          </a:p>
          <a:p>
            <a:r>
              <a:rPr lang="en-US" dirty="0"/>
              <a:t>Wizard only generates a basic test hook.</a:t>
            </a:r>
          </a:p>
        </p:txBody>
      </p:sp>
    </p:spTree>
    <p:extLst>
      <p:ext uri="{BB962C8B-B14F-4D97-AF65-F5344CB8AC3E}">
        <p14:creationId xmlns:p14="http://schemas.microsoft.com/office/powerpoint/2010/main" val="41222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277-16C9-438B-A393-98EC5527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First Debug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48AB1-030D-4246-A376-419E62529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737" y="1825625"/>
            <a:ext cx="7994525" cy="4351338"/>
          </a:xfrm>
        </p:spPr>
      </p:pic>
    </p:spTree>
    <p:extLst>
      <p:ext uri="{BB962C8B-B14F-4D97-AF65-F5344CB8AC3E}">
        <p14:creationId xmlns:p14="http://schemas.microsoft.com/office/powerpoint/2010/main" val="13759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373F-5157-42CD-8718-C0A548DC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</a:t>
            </a:r>
            <a:r>
              <a:rPr lang="en-US" dirty="0" err="1"/>
              <a:t>launch.json</a:t>
            </a:r>
            <a:r>
              <a:rPr lang="en-US" dirty="0"/>
              <a:t> so can’t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7B073-7CDA-49DF-93BA-FC75A1D27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04" y="1825625"/>
            <a:ext cx="7768392" cy="4351338"/>
          </a:xfrm>
        </p:spPr>
      </p:pic>
    </p:spTree>
    <p:extLst>
      <p:ext uri="{BB962C8B-B14F-4D97-AF65-F5344CB8AC3E}">
        <p14:creationId xmlns:p14="http://schemas.microsoft.com/office/powerpoint/2010/main" val="283282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0435-2F88-43A8-9415-33C33911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clicking ok a new prompt appears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8F475-3B64-4134-B494-3F88F1FF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201" y="1825625"/>
            <a:ext cx="7797597" cy="4351338"/>
          </a:xfrm>
        </p:spPr>
      </p:pic>
    </p:spTree>
    <p:extLst>
      <p:ext uri="{BB962C8B-B14F-4D97-AF65-F5344CB8AC3E}">
        <p14:creationId xmlns:p14="http://schemas.microsoft.com/office/powerpoint/2010/main" val="214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F05-F70A-4109-AE33-1C40664A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Clicking yes creates a </a:t>
            </a:r>
            <a:r>
              <a:rPr lang="en-US" dirty="0" err="1"/>
              <a:t>launch.json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C1DC6-47E8-4CB4-915A-FCD4A1EC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6213" y="1544606"/>
            <a:ext cx="4397587" cy="4632357"/>
          </a:xfrm>
        </p:spPr>
        <p:txBody>
          <a:bodyPr/>
          <a:lstStyle/>
          <a:p>
            <a:r>
              <a:rPr lang="en-US" dirty="0"/>
              <a:t>The Rust and </a:t>
            </a:r>
            <a:r>
              <a:rPr lang="en-US" dirty="0" err="1"/>
              <a:t>CodeLLDB</a:t>
            </a:r>
            <a:r>
              <a:rPr lang="en-US" dirty="0"/>
              <a:t> plugins conspire to populate the launch configurations from contents of the project directories.</a:t>
            </a:r>
          </a:p>
          <a:p>
            <a:r>
              <a:rPr lang="en-US" dirty="0"/>
              <a:t>Now, debugging works “out of the box”.</a:t>
            </a:r>
          </a:p>
          <a:p>
            <a:pPr lvl="1"/>
            <a:r>
              <a:rPr lang="en-US" dirty="0"/>
              <a:t>You may need to add command line arguments.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4F8EB8-89A8-4282-A13D-867FCA60F5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8679" y="1544606"/>
            <a:ext cx="5598228" cy="5032299"/>
          </a:xfrm>
        </p:spPr>
      </p:pic>
    </p:spTree>
    <p:extLst>
      <p:ext uri="{BB962C8B-B14F-4D97-AF65-F5344CB8AC3E}">
        <p14:creationId xmlns:p14="http://schemas.microsoft.com/office/powerpoint/2010/main" val="111901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Debugging Rust   with  Visual Studio Code</vt:lpstr>
      <vt:lpstr>Contents</vt:lpstr>
      <vt:lpstr>Add Plugins to Visual Studio Code</vt:lpstr>
      <vt:lpstr>Create new Rust package</vt:lpstr>
      <vt:lpstr>Project State before starting debug session</vt:lpstr>
      <vt:lpstr>Start First Debug Session</vt:lpstr>
      <vt:lpstr>There is no launch.json so can’t start</vt:lpstr>
      <vt:lpstr>After clicking ok a new prompt appears</vt:lpstr>
      <vt:lpstr>Clicking yes creates a launch.json</vt:lpstr>
      <vt:lpstr>Now Debugging Works!</vt:lpstr>
      <vt:lpstr>Data Visualizers – you will need to experiment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Fawcett</dc:creator>
  <cp:lastModifiedBy>James Fawcett</cp:lastModifiedBy>
  <cp:revision>8</cp:revision>
  <dcterms:created xsi:type="dcterms:W3CDTF">2021-04-07T14:13:44Z</dcterms:created>
  <dcterms:modified xsi:type="dcterms:W3CDTF">2021-04-07T15:44:51Z</dcterms:modified>
</cp:coreProperties>
</file>