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1FB56-F47B-4192-B8CA-E0923A26B036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622C3-343A-4893-9BFB-1A3437689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7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A4F1-968B-4AFA-8014-B63D7012017A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EFF3-3DDD-4D98-92AC-1C27F48C1B34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BC6E-EEBD-4229-A482-0A5BB5B38B84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0878-BD44-44E0-ACC7-235C87D061B6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18FB5E7C-3A32-495C-8F65-DCFD1AE188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7DB9B-C714-4D54-8C06-60F9F10DFA91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C6A84-808B-4CB2-8EE2-BC71A784BD5D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0A1C8-473E-4566-BF2F-EEB4E837BDA9}" type="datetime1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F2C45-4E44-4AAB-BC47-AF8E581E6197}" type="datetime1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B06-4720-453B-AE68-931BFBDBE045}" type="datetime1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5B7A-3403-4EBD-8BA6-9927A94E1E24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95494-CC7B-4AC7-8417-E0B9ED27EC4A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38513-0410-4BC1-880E-24CDF3284B90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86229"/>
          </a:xfrm>
        </p:spPr>
        <p:txBody>
          <a:bodyPr/>
          <a:lstStyle/>
          <a:p>
            <a:r>
              <a:rPr lang="en-US" dirty="0"/>
              <a:t>Consuming Rust</a:t>
            </a:r>
            <a:br>
              <a:rPr lang="en-US" dirty="0"/>
            </a:br>
            <a:r>
              <a:rPr lang="en-US" dirty="0"/>
              <a:t>bite by byte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brief presentations about the Rust programming language:</a:t>
            </a:r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BAA68-FA43-42AC-BAA3-994CFBFF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Bite our goal is to understand the terms:</a:t>
            </a:r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3163E-F5F3-443A-B3A5-921A886B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associating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integral value that can be correctly written to a 32 bit location.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E312-D75C-4207-80C5-8A6BC661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possibly one block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2FAF-4337-4954-B1F1-395243DE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#2.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EE16A-DF98-4D0E-9570-4542A9AA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A4287-D5AB-4DBD-9B38-24D866DA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4D2D88-8800-44EA-9070-21F256F15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50" y="444754"/>
            <a:ext cx="3898450" cy="278880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copies resources to the target.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48CBCD-04D3-431F-B41C-8FBA6C0E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7C225-3FB8-4B6F-BCF4-9991307C1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</p:spTree>
    <p:extLst>
      <p:ext uri="{BB962C8B-B14F-4D97-AF65-F5344CB8AC3E}">
        <p14:creationId xmlns:p14="http://schemas.microsoft.com/office/powerpoint/2010/main" val="479660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714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Consuming Rust bite by byte</vt:lpstr>
      <vt:lpstr>What is this?</vt:lpstr>
      <vt:lpstr>Bite #1 – Rust Data</vt:lpstr>
      <vt:lpstr>Bite #1 – Binding to a value</vt:lpstr>
      <vt:lpstr>Bite #1 – Binding to an identifier</vt:lpstr>
      <vt:lpstr>Bite #1 - Ownership</vt:lpstr>
      <vt:lpstr>Bite #1 – Copy and Borrow</vt:lpstr>
      <vt:lpstr>Bite #1 – Move and Clone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3</cp:revision>
  <dcterms:created xsi:type="dcterms:W3CDTF">2020-05-26T17:34:49Z</dcterms:created>
  <dcterms:modified xsi:type="dcterms:W3CDTF">2020-05-26T19:28:43Z</dcterms:modified>
</cp:coreProperties>
</file>