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65" r:id="rId4"/>
    <p:sldId id="266" r:id="rId5"/>
    <p:sldId id="264" r:id="rId6"/>
    <p:sldId id="258" r:id="rId7"/>
    <p:sldId id="257" r:id="rId8"/>
    <p:sldId id="267" r:id="rId9"/>
    <p:sldId id="259" r:id="rId10"/>
    <p:sldId id="261" r:id="rId11"/>
    <p:sldId id="262" r:id="rId12"/>
    <p:sldId id="263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poorly written code.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Application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98513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 that is not trivial</a:t>
            </a:r>
          </a:p>
          <a:p>
            <a:r>
              <a:rPr lang="en-US" dirty="0"/>
              <a:t>The main issues are:</a:t>
            </a:r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useable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code, is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</a:t>
            </a:r>
            <a:r>
              <a:rPr lang="en-US" dirty="0" err="1"/>
              <a:t>Useage</a:t>
            </a:r>
            <a:r>
              <a:rPr lang="en-US" dirty="0"/>
              <a:t>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56CF1-0166-439C-8BE3-5189825E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0" y="1609725"/>
            <a:ext cx="9278259" cy="4605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949</Words>
  <Application>Microsoft Office PowerPoint</Application>
  <PresentationFormat>Widescreen</PresentationFormat>
  <Paragraphs>130</Paragraphs>
  <Slides>12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Publishing Source Code for Reuse and Maintenance</vt:lpstr>
      <vt:lpstr>Application Domains</vt:lpstr>
      <vt:lpstr>Open-Source Domain  Parts flow in, a product flows out</vt:lpstr>
      <vt:lpstr>Other Domains  Components installed, flow out to users</vt:lpstr>
      <vt:lpstr>Goal – Support Salvage and Reuse</vt:lpstr>
      <vt:lpstr>Publishing Code for (Re)use</vt:lpstr>
      <vt:lpstr>The Issues</vt:lpstr>
      <vt:lpstr>Website for Publishing Reusable Components</vt:lpstr>
      <vt:lpstr>Site Structure</vt:lpstr>
      <vt:lpstr>Academic Research Domain</vt:lpstr>
      <vt:lpstr>Open Source Domain</vt:lpstr>
      <vt:lpstr>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30</cp:revision>
  <cp:lastPrinted>2019-10-13T12:05:51Z</cp:lastPrinted>
  <dcterms:created xsi:type="dcterms:W3CDTF">2019-10-11T13:00:32Z</dcterms:created>
  <dcterms:modified xsi:type="dcterms:W3CDTF">2019-10-13T15:50:36Z</dcterms:modified>
</cp:coreProperties>
</file>