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57" r:id="rId4"/>
    <p:sldId id="258" r:id="rId5"/>
    <p:sldId id="265" r:id="rId6"/>
    <p:sldId id="276" r:id="rId7"/>
    <p:sldId id="263" r:id="rId8"/>
    <p:sldId id="264" r:id="rId9"/>
    <p:sldId id="266" r:id="rId10"/>
    <p:sldId id="278" r:id="rId11"/>
    <p:sldId id="270" r:id="rId12"/>
    <p:sldId id="259" r:id="rId13"/>
    <p:sldId id="260" r:id="rId14"/>
    <p:sldId id="267" r:id="rId15"/>
    <p:sldId id="261" r:id="rId16"/>
    <p:sldId id="268" r:id="rId17"/>
    <p:sldId id="277" r:id="rId18"/>
    <p:sldId id="279" r:id="rId19"/>
    <p:sldId id="262" r:id="rId20"/>
    <p:sldId id="271" r:id="rId21"/>
    <p:sldId id="269" r:id="rId22"/>
    <p:sldId id="280" r:id="rId23"/>
    <p:sldId id="272" r:id="rId24"/>
    <p:sldId id="273" r:id="rId25"/>
    <p:sldId id="274" r:id="rId2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08C1FB-5928-45B3-A4BF-91A9B48CB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885" y="157678"/>
            <a:ext cx="6354656" cy="62485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223" y="157677"/>
            <a:ext cx="513138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07708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if let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let if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of handling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97784-424A-45C4-A8E1-D9F467F5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31046"/>
            <a:ext cx="5628599" cy="5995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1776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Rust 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let if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46</cp:revision>
  <cp:lastPrinted>2020-05-01T00:37:31Z</cp:lastPrinted>
  <dcterms:created xsi:type="dcterms:W3CDTF">2020-04-29T18:59:32Z</dcterms:created>
  <dcterms:modified xsi:type="dcterms:W3CDTF">2020-05-01T18:06:48Z</dcterms:modified>
</cp:coreProperties>
</file>