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65" r:id="rId4"/>
    <p:sldId id="270" r:id="rId5"/>
    <p:sldId id="269" r:id="rId6"/>
    <p:sldId id="262" r:id="rId7"/>
    <p:sldId id="263" r:id="rId8"/>
    <p:sldId id="267" r:id="rId9"/>
    <p:sldId id="268" r:id="rId10"/>
    <p:sldId id="266" r:id="rId11"/>
    <p:sldId id="25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Animations/Anim_Features.html" TargetMode="External"/><Relationship Id="rId13" Type="http://schemas.openxmlformats.org/officeDocument/2006/relationships/hyperlink" Target="https://jimfawcett.github.io/Resources/RustBites/RustBites_Traits.html" TargetMode="External"/><Relationship Id="rId18" Type="http://schemas.openxmlformats.org/officeDocument/2006/relationships/hyperlink" Target="https://play.rust-lang.org/?version=stable&amp;mode=debug&amp;edition=2018&amp;gist=e609d2e8baf89018de7d236b2c946020" TargetMode="External"/><Relationship Id="rId3" Type="http://schemas.openxmlformats.org/officeDocument/2006/relationships/hyperlink" Target="https://jimfawcett.github.io/DesignBites.html" TargetMode="External"/><Relationship Id="rId21" Type="http://schemas.openxmlformats.org/officeDocument/2006/relationships/hyperlink" Target="https://jimfawcett.github.io/Resources/RustBites/RustBites_ErrHnd.html" TargetMode="External"/><Relationship Id="rId7" Type="http://schemas.openxmlformats.org/officeDocument/2006/relationships/hyperlink" Target="https://jimfawcett.github.io/Resources/BuildOn/Step2.html#code" TargetMode="External"/><Relationship Id="rId12" Type="http://schemas.openxmlformats.org/officeDocument/2006/relationships/hyperlink" Target="https://jimfawcett.github.io/SiteMap.html" TargetMode="External"/><Relationship Id="rId17" Type="http://schemas.openxmlformats.org/officeDocument/2006/relationships/hyperlink" Target="https://jimfawcett.github.io/Resources/RustBites/RustBites_Enums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https://jimfawcett.github.io/Resources/RustBites/RustBites_Data.html" TargetMode="External"/><Relationship Id="rId20" Type="http://schemas.openxmlformats.org/officeDocument/2006/relationships/hyperlink" Target="https://jimfawcett.github.io/Resources/RustBites/RustBites_Option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BuildOn/Step2.html" TargetMode="External"/><Relationship Id="rId11" Type="http://schemas.openxmlformats.org/officeDocument/2006/relationships/hyperlink" Target="https://jimfawcett.github.io/BuildOn.html" TargetMode="External"/><Relationship Id="rId5" Type="http://schemas.openxmlformats.org/officeDocument/2006/relationships/hyperlink" Target="https://github.com/JimFawcett/BuildOn" TargetMode="External"/><Relationship Id="rId15" Type="http://schemas.openxmlformats.org/officeDocument/2006/relationships/hyperlink" Target="https://jimfawcett.github.io/RustStory_Operations.html#traits" TargetMode="External"/><Relationship Id="rId10" Type="http://schemas.openxmlformats.org/officeDocument/2006/relationships/hyperlink" Target="https://doc.rust-lang.org/std/fs/index.html" TargetMode="External"/><Relationship Id="rId19" Type="http://schemas.openxmlformats.org/officeDocument/2006/relationships/hyperlink" Target="https://play.rust-lang.org/?version=stable&amp;mode=debug&amp;edition=2018&amp;gist=d8ff223b3836c50e1d69e0fcce5b6769" TargetMode="External"/><Relationship Id="rId4" Type="http://schemas.openxmlformats.org/officeDocument/2006/relationships/hyperlink" Target="https://jimfawcett.github.io/Resources/BuildOn/Step1.html" TargetMode="External"/><Relationship Id="rId9" Type="http://schemas.openxmlformats.org/officeDocument/2006/relationships/hyperlink" Target="https://jimfawcett.github.io/RustStory_Libraries.html#fs" TargetMode="External"/><Relationship Id="rId14" Type="http://schemas.openxmlformats.org/officeDocument/2006/relationships/hyperlink" Target="https://play.rust-lang.org/?version=stable&amp;mode=debug&amp;edition=2018&amp;gist=fe7634cfc690228e575a24be9f836027" TargetMode="External"/><Relationship Id="rId22" Type="http://schemas.openxmlformats.org/officeDocument/2006/relationships/hyperlink" Target="RustBites/RustBites_Data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March 12,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#3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&amp; </a:t>
            </a:r>
            <a:r>
              <a:rPr lang="en-US" dirty="0" err="1"/>
              <a:t>DirNav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Step #0</a:t>
            </a:r>
            <a:endParaRPr lang="en-US" sz="2400" dirty="0"/>
          </a:p>
          <a:p>
            <a:pPr lvl="1"/>
            <a:r>
              <a:rPr lang="en-US" sz="2000" dirty="0"/>
              <a:t>Run </a:t>
            </a:r>
            <a:r>
              <a:rPr lang="en-US" sz="2000" dirty="0" err="1"/>
              <a:t>TextFinder</a:t>
            </a:r>
            <a:endParaRPr lang="en-US" sz="2000" dirty="0"/>
          </a:p>
          <a:p>
            <a:pPr lvl="1"/>
            <a:r>
              <a:rPr lang="en-US" sz="2000">
                <a:hlinkClick r:id="rId3"/>
              </a:rPr>
              <a:t>DesignBites</a:t>
            </a:r>
            <a:endParaRPr lang="en-US" sz="2000" dirty="0"/>
          </a:p>
          <a:p>
            <a:r>
              <a:rPr lang="en-US" sz="2400" dirty="0">
                <a:hlinkClick r:id="rId4"/>
              </a:rPr>
              <a:t>Step #1</a:t>
            </a:r>
            <a:r>
              <a:rPr lang="en-US" sz="2400" dirty="0"/>
              <a:t> - </a:t>
            </a:r>
            <a:r>
              <a:rPr lang="en-US" sz="2400" dirty="0" err="1"/>
              <a:t>TextSearch</a:t>
            </a:r>
            <a:endParaRPr lang="en-US" sz="2400" dirty="0"/>
          </a:p>
          <a:p>
            <a:pPr lvl="1"/>
            <a:r>
              <a:rPr lang="en-US" sz="2000" dirty="0">
                <a:hlinkClick r:id="rId5"/>
              </a:rPr>
              <a:t>A </a:t>
            </a:r>
            <a:r>
              <a:rPr lang="en-US" sz="2000" dirty="0" err="1">
                <a:hlinkClick r:id="rId5"/>
              </a:rPr>
              <a:t>TextSearch</a:t>
            </a:r>
            <a:r>
              <a:rPr lang="en-US" sz="2000" dirty="0">
                <a:hlinkClick r:id="rId5"/>
              </a:rPr>
              <a:t> Solution</a:t>
            </a:r>
            <a:endParaRPr lang="en-US" sz="2000" dirty="0"/>
          </a:p>
          <a:p>
            <a:r>
              <a:rPr lang="en-US" sz="2400" dirty="0">
                <a:hlinkClick r:id="rId6"/>
              </a:rPr>
              <a:t>Step #2</a:t>
            </a:r>
            <a:r>
              <a:rPr lang="en-US" sz="2400" dirty="0"/>
              <a:t> – </a:t>
            </a:r>
            <a:r>
              <a:rPr lang="en-US" sz="2400" dirty="0" err="1"/>
              <a:t>DirNav</a:t>
            </a:r>
            <a:endParaRPr lang="en-US" sz="2400" dirty="0"/>
          </a:p>
          <a:p>
            <a:pPr lvl="1"/>
            <a:r>
              <a:rPr lang="en-US" sz="2000" dirty="0">
                <a:hlinkClick r:id="rId7"/>
              </a:rPr>
              <a:t>Starter Code</a:t>
            </a:r>
            <a:endParaRPr lang="en-US" sz="2000" dirty="0"/>
          </a:p>
          <a:p>
            <a:pPr lvl="1"/>
            <a:r>
              <a:rPr lang="en-US" sz="2000" dirty="0">
                <a:hlinkClick r:id="rId8"/>
              </a:rPr>
              <a:t>Error Handling Animations</a:t>
            </a:r>
            <a:endParaRPr lang="en-US" sz="2000" dirty="0"/>
          </a:p>
          <a:p>
            <a:pPr lvl="1"/>
            <a:r>
              <a:rPr lang="en-US" sz="2000" dirty="0" err="1">
                <a:hlinkClick r:id="rId9"/>
              </a:rPr>
              <a:t>RustStory_Libraries.html#fs</a:t>
            </a:r>
            <a:endParaRPr lang="en-US" sz="2000" dirty="0"/>
          </a:p>
          <a:p>
            <a:pPr lvl="1"/>
            <a:r>
              <a:rPr lang="en-US" sz="2000" dirty="0" err="1">
                <a:hlinkClick r:id="rId10"/>
              </a:rPr>
              <a:t>std:fs</a:t>
            </a:r>
            <a:endParaRPr lang="en-US" sz="2000" dirty="0">
              <a:hlinkClick r:id="rId11"/>
            </a:endParaRPr>
          </a:p>
          <a:p>
            <a:r>
              <a:rPr lang="en-US" sz="2400" dirty="0" err="1">
                <a:hlinkClick r:id="rId11"/>
              </a:rPr>
              <a:t>BuildOn</a:t>
            </a:r>
            <a:r>
              <a:rPr lang="en-US" sz="2400" dirty="0"/>
              <a:t> – click on </a:t>
            </a:r>
            <a:r>
              <a:rPr lang="en-US" sz="2400" dirty="0" err="1"/>
              <a:t>BuildOn</a:t>
            </a:r>
            <a:r>
              <a:rPr lang="en-US" sz="2400" dirty="0"/>
              <a:t> code</a:t>
            </a:r>
          </a:p>
          <a:p>
            <a:pPr marL="0" indent="0">
              <a:buNone/>
            </a:pPr>
            <a:endParaRPr lang="en-US" sz="2400" dirty="0">
              <a:hlinkClick r:id="rId1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err="1">
                <a:hlinkClick r:id="rId13"/>
              </a:rPr>
              <a:t>RustBites</a:t>
            </a:r>
            <a:r>
              <a:rPr lang="en-US" sz="2400" dirty="0">
                <a:hlinkClick r:id="rId13"/>
              </a:rPr>
              <a:t>: Generics &amp; Traits</a:t>
            </a:r>
            <a:endParaRPr lang="en-US" sz="2400" dirty="0"/>
          </a:p>
          <a:p>
            <a:r>
              <a:rPr lang="en-US" sz="2400" dirty="0">
                <a:hlinkClick r:id="rId14"/>
              </a:rPr>
              <a:t>Iterating over Generics</a:t>
            </a:r>
            <a:endParaRPr lang="en-US" sz="2400" dirty="0"/>
          </a:p>
          <a:p>
            <a:r>
              <a:rPr lang="en-US" sz="2400" dirty="0" err="1">
                <a:hlinkClick r:id="rId15"/>
              </a:rPr>
              <a:t>RustStory</a:t>
            </a:r>
            <a:r>
              <a:rPr lang="en-US" sz="2400" dirty="0">
                <a:hlinkClick r:id="rId15"/>
              </a:rPr>
              <a:t>: Traits</a:t>
            </a:r>
            <a:r>
              <a:rPr lang="en-US" sz="2400" dirty="0"/>
              <a:t> – dynamic dispatch</a:t>
            </a:r>
            <a:endParaRPr lang="en-US" sz="2400" dirty="0">
              <a:hlinkClick r:id="rId16"/>
            </a:endParaRPr>
          </a:p>
          <a:p>
            <a:r>
              <a:rPr lang="en-US" sz="2400" dirty="0">
                <a:hlinkClick r:id="rId17"/>
              </a:rPr>
              <a:t>Enumerations</a:t>
            </a:r>
            <a:endParaRPr lang="en-US" sz="2400" dirty="0"/>
          </a:p>
          <a:p>
            <a:pPr lvl="1"/>
            <a:r>
              <a:rPr lang="en-US" sz="2000" dirty="0">
                <a:hlinkClick r:id="rId18"/>
              </a:rPr>
              <a:t>Custom Enumerations and matching</a:t>
            </a:r>
            <a:endParaRPr lang="en-US" sz="2000" dirty="0"/>
          </a:p>
          <a:p>
            <a:pPr lvl="1"/>
            <a:r>
              <a:rPr lang="en-US" sz="2000" dirty="0">
                <a:hlinkClick r:id="rId19"/>
              </a:rPr>
              <a:t>Non-Enum matching</a:t>
            </a:r>
            <a:endParaRPr lang="en-US" sz="2000" dirty="0"/>
          </a:p>
          <a:p>
            <a:r>
              <a:rPr lang="en-US" sz="2400" dirty="0" err="1">
                <a:hlinkClick r:id="rId20"/>
              </a:rPr>
              <a:t>RustBites</a:t>
            </a:r>
            <a:r>
              <a:rPr lang="en-US" sz="2400" dirty="0">
                <a:hlinkClick r:id="rId20"/>
              </a:rPr>
              <a:t>: Options</a:t>
            </a:r>
            <a:endParaRPr lang="en-US" sz="2400" dirty="0"/>
          </a:p>
          <a:p>
            <a:r>
              <a:rPr lang="en-US" sz="2400" dirty="0" err="1">
                <a:hlinkClick r:id="rId21"/>
              </a:rPr>
              <a:t>RustBites</a:t>
            </a:r>
            <a:r>
              <a:rPr lang="en-US" sz="2400" dirty="0">
                <a:hlinkClick r:id="rId21"/>
              </a:rPr>
              <a:t>: Error Handling</a:t>
            </a:r>
            <a:endParaRPr lang="en-US" sz="2400" dirty="0"/>
          </a:p>
          <a:p>
            <a:r>
              <a:rPr lang="en-US" sz="2400" dirty="0" err="1">
                <a:hlinkClick r:id="rId8"/>
              </a:rPr>
              <a:t>Anim_Features</a:t>
            </a:r>
            <a:endParaRPr lang="en-US" sz="2400" dirty="0">
              <a:hlinkClick r:id="rId22" action="ppaction://hlinkfile"/>
            </a:endParaRPr>
          </a:p>
          <a:p>
            <a:r>
              <a:rPr lang="en-US" sz="2400" b="1" dirty="0"/>
              <a:t>Questions?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TextSearch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D6B83FC-6A40-4CF0-B44C-A441C57D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133600"/>
            <a:ext cx="6762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578</Words>
  <Application>Microsoft Office PowerPoint</Application>
  <PresentationFormat>Widescreen</PresentationFormat>
  <Paragraphs>107</Paragraphs>
  <Slides>12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Rust BuildOn #3</vt:lpstr>
      <vt:lpstr>Build-On</vt:lpstr>
      <vt:lpstr>BuildOn Timeline: Bi-Weekly Sessions</vt:lpstr>
      <vt:lpstr> BuildOn Session #3 Topics</vt:lpstr>
      <vt:lpstr>Rust Project Structure for TextSearch</vt:lpstr>
      <vt:lpstr>BuildOn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76</cp:revision>
  <dcterms:created xsi:type="dcterms:W3CDTF">2020-10-11T13:51:19Z</dcterms:created>
  <dcterms:modified xsi:type="dcterms:W3CDTF">2021-03-12T02:22:52Z</dcterms:modified>
</cp:coreProperties>
</file>