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6229"/>
          </a:xfrm>
        </p:spPr>
        <p:txBody>
          <a:bodyPr/>
          <a:lstStyle/>
          <a:p>
            <a:r>
              <a:rPr lang="en-US" dirty="0"/>
              <a:t>Consuming Rust</a:t>
            </a:r>
            <a:br>
              <a:rPr lang="en-US" dirty="0"/>
            </a:br>
            <a:r>
              <a:rPr lang="en-US" dirty="0"/>
              <a:t>bite by 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covers data ownership, taking us into the core of what makes Rust the language that it is.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integral value that can be correctly written to a 32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910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4</cp:revision>
  <dcterms:created xsi:type="dcterms:W3CDTF">2020-05-26T17:34:49Z</dcterms:created>
  <dcterms:modified xsi:type="dcterms:W3CDTF">2020-05-27T00:24:14Z</dcterms:modified>
</cp:coreProperties>
</file>