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Iterator.html" TargetMode="External"/><Relationship Id="rId3" Type="http://schemas.openxmlformats.org/officeDocument/2006/relationships/hyperlink" Target="https://jimfawcett.github.io/Resources/BuildOn/Step5.html" TargetMode="External"/><Relationship Id="rId7" Type="http://schemas.openxmlformats.org/officeDocument/2006/relationships/hyperlink" Target="https://jimfawcett.github.io/Resources/RustBites/RustBites_RegEx.html" TargetMode="External"/><Relationship Id="rId12" Type="http://schemas.openxmlformats.org/officeDocument/2006/relationships/hyperlink" Target="RustBites/RustBites_Data.html" TargetMode="External"/><Relationship Id="rId2" Type="http://schemas.openxmlformats.org/officeDocument/2006/relationships/hyperlink" Target="https://github.com/JimFawcett/BuildOn/tree/master/BuildOn-5-Solu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SiteMap.html" TargetMode="External"/><Relationship Id="rId11" Type="http://schemas.openxmlformats.org/officeDocument/2006/relationships/hyperlink" Target="https://jimfawcett.github.io/Resources/RustBites/RustBites_Macros.html" TargetMode="External"/><Relationship Id="rId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jimfawcett.github.io/Resources/DebuggingRust.pdf" TargetMode="External"/><Relationship Id="rId4" Type="http://schemas.openxmlformats.org/officeDocument/2006/relationships/hyperlink" Target="https://jimfawcett.github.io/BuildOn.html" TargetMode="External"/><Relationship Id="rId9" Type="http://schemas.openxmlformats.org/officeDocument/2006/relationships/hyperlink" Target="https://jimfawcett.github.io/Resources/RustBites/RustBites_Thread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23,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#5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Executive, Display -&gt; Functional project</a:t>
            </a:r>
          </a:p>
          <a:p>
            <a:r>
              <a:rPr lang="en-US" dirty="0">
                <a:solidFill>
                  <a:srgbClr val="C00000"/>
                </a:solidFill>
              </a:rPr>
              <a:t>Session #6 – </a:t>
            </a:r>
            <a:r>
              <a:rPr lang="en-US" dirty="0" err="1">
                <a:solidFill>
                  <a:srgbClr val="C00000"/>
                </a:solidFill>
              </a:rPr>
              <a:t>RegEx</a:t>
            </a:r>
            <a:r>
              <a:rPr lang="en-US" dirty="0">
                <a:solidFill>
                  <a:srgbClr val="C00000"/>
                </a:solidFill>
              </a:rPr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#6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Integration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/>
              <a:t>Step #4 – Basic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1800" dirty="0">
                <a:hlinkClick r:id="rId2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3"/>
              </a:rPr>
              <a:t>Step #5</a:t>
            </a:r>
            <a:r>
              <a:rPr lang="en-US" sz="2000" dirty="0"/>
              <a:t> – Add </a:t>
            </a:r>
            <a:r>
              <a:rPr lang="en-US" sz="2000" dirty="0" err="1"/>
              <a:t>RegEx</a:t>
            </a:r>
            <a:r>
              <a:rPr lang="en-US" sz="2000" dirty="0"/>
              <a:t> to </a:t>
            </a:r>
            <a:r>
              <a:rPr lang="en-US" sz="2000" dirty="0" err="1"/>
              <a:t>TextSearch</a:t>
            </a:r>
            <a:r>
              <a:rPr lang="en-US" sz="2000" dirty="0"/>
              <a:t> pkg</a:t>
            </a:r>
          </a:p>
          <a:p>
            <a:pPr lvl="1"/>
            <a:r>
              <a:rPr lang="en-US" sz="1800" dirty="0"/>
              <a:t>Fairly simple code substitution</a:t>
            </a:r>
          </a:p>
          <a:p>
            <a:pPr lvl="1"/>
            <a:r>
              <a:rPr lang="en-US" sz="1800" dirty="0"/>
              <a:t>May wish to handle both list of successes and list of failures</a:t>
            </a:r>
          </a:p>
          <a:p>
            <a:r>
              <a:rPr lang="en-US" sz="2000" dirty="0" err="1">
                <a:hlinkClick r:id="rId4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</a:p>
          <a:p>
            <a:pPr marL="0" indent="0">
              <a:buNone/>
            </a:pPr>
            <a:endParaRPr lang="en-US" sz="2000" dirty="0">
              <a:hlinkClick r:id="rId5"/>
            </a:endParaRPr>
          </a:p>
          <a:p>
            <a:pPr marL="0" indent="0">
              <a:buNone/>
            </a:pPr>
            <a:endParaRPr lang="en-US" sz="2000" dirty="0">
              <a:hlinkClick r:id="rId6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RegEx</a:t>
            </a:r>
            <a:r>
              <a:rPr lang="en-US" dirty="0"/>
              <a:t> &amp; Threads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err="1">
                <a:hlinkClick r:id="rId7"/>
              </a:rPr>
              <a:t>RegEx</a:t>
            </a:r>
            <a:endParaRPr lang="en-US" sz="2000" dirty="0">
              <a:hlinkClick r:id="rId8"/>
            </a:endParaRPr>
          </a:p>
          <a:p>
            <a:r>
              <a:rPr lang="en-US" sz="2000" dirty="0">
                <a:hlinkClick r:id="rId9"/>
              </a:rPr>
              <a:t>Threads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1"/>
              </a:rPr>
              <a:t>RustBites</a:t>
            </a:r>
            <a:endParaRPr lang="en-US" sz="2000" dirty="0">
              <a:hlinkClick r:id="rId12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>
                <a:solidFill>
                  <a:srgbClr val="C00000"/>
                </a:solidFill>
              </a:rPr>
              <a:t>Session #6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RegEx</a:t>
            </a:r>
            <a:r>
              <a:rPr lang="en-US" dirty="0">
                <a:solidFill>
                  <a:srgbClr val="C00000"/>
                </a:solidFill>
              </a:rPr>
              <a:t> Search</a:t>
            </a:r>
          </a:p>
          <a:p>
            <a:r>
              <a:rPr lang="en-US" dirty="0"/>
              <a:t>Session #7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607</Words>
  <Application>Microsoft Office PowerPoint</Application>
  <PresentationFormat>Widescreen</PresentationFormat>
  <Paragraphs>105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#6</vt:lpstr>
      <vt:lpstr>Build-On</vt:lpstr>
      <vt:lpstr>BuildOn Timeline: Bi-Weekly Sessions</vt:lpstr>
      <vt:lpstr> BuildOn Session #6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105</cp:revision>
  <cp:lastPrinted>2021-03-12T15:35:45Z</cp:lastPrinted>
  <dcterms:created xsi:type="dcterms:W3CDTF">2020-10-11T13:51:19Z</dcterms:created>
  <dcterms:modified xsi:type="dcterms:W3CDTF">2021-04-23T15:05:06Z</dcterms:modified>
</cp:coreProperties>
</file>