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806021"/>
          </a:xfrm>
        </p:spPr>
        <p:txBody>
          <a:bodyPr/>
          <a:lstStyle/>
          <a:p>
            <a:r>
              <a:rPr lang="en-US" sz="5400" dirty="0"/>
              <a:t>Consuming Rust</a:t>
            </a:r>
            <a:br>
              <a:rPr lang="en-US" sz="5400" dirty="0"/>
            </a:br>
            <a:r>
              <a:rPr lang="en-US" sz="5400" dirty="0"/>
              <a:t>bite by byte</a:t>
            </a:r>
            <a:br>
              <a:rPr lang="en-US" sz="5400" dirty="0"/>
            </a:br>
            <a:br>
              <a:rPr lang="en-US" sz="3200" dirty="0"/>
            </a:br>
            <a:r>
              <a:rPr lang="en-US" sz="4000" dirty="0"/>
              <a:t>Part 1 -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covers data ownership, taking us into the core of what makes Rust the language that it is.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919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  Part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7</cp:revision>
  <dcterms:created xsi:type="dcterms:W3CDTF">2020-05-26T17:34:49Z</dcterms:created>
  <dcterms:modified xsi:type="dcterms:W3CDTF">2020-05-28T19:28:19Z</dcterms:modified>
</cp:coreProperties>
</file>