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85" r:id="rId5"/>
    <p:sldId id="275" r:id="rId6"/>
    <p:sldId id="257" r:id="rId7"/>
    <p:sldId id="258" r:id="rId8"/>
    <p:sldId id="265" r:id="rId9"/>
    <p:sldId id="276" r:id="rId10"/>
    <p:sldId id="263" r:id="rId11"/>
    <p:sldId id="264" r:id="rId12"/>
    <p:sldId id="266" r:id="rId13"/>
    <p:sldId id="278" r:id="rId14"/>
    <p:sldId id="270" r:id="rId15"/>
    <p:sldId id="259" r:id="rId16"/>
    <p:sldId id="260" r:id="rId17"/>
    <p:sldId id="267" r:id="rId18"/>
    <p:sldId id="261" r:id="rId19"/>
    <p:sldId id="268" r:id="rId20"/>
    <p:sldId id="277" r:id="rId21"/>
    <p:sldId id="279" r:id="rId22"/>
    <p:sldId id="262" r:id="rId23"/>
    <p:sldId id="271" r:id="rId24"/>
    <p:sldId id="269" r:id="rId25"/>
    <p:sldId id="280" r:id="rId26"/>
    <p:sldId id="272" r:id="rId27"/>
    <p:sldId id="273" r:id="rId28"/>
    <p:sldId id="274" r:id="rId29"/>
    <p:sldId id="282" r:id="rId30"/>
    <p:sldId id="281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Videos.html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" TargetMode="External"/><Relationship Id="rId4" Type="http://schemas.openxmlformats.org/officeDocument/2006/relationships/hyperlink" Target="https://jimfawcett.github.io/RustStory_Prologu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182"/>
          </a:xfrm>
        </p:spPr>
        <p:txBody>
          <a:bodyPr/>
          <a:lstStyle/>
          <a:p>
            <a:r>
              <a:rPr lang="en-US" dirty="0"/>
              <a:t>Rust Error Handling</a:t>
            </a:r>
            <a:br>
              <a:rPr lang="en-US" dirty="0"/>
            </a:br>
            <a:r>
              <a:rPr lang="en-US" sz="2800" dirty="0"/>
              <a:t>Important Part of Safe Systems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0042" y="157677"/>
            <a:ext cx="5131383" cy="624856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72F357-68E3-4A6F-B009-6CDFFEA6D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2188" y="157676"/>
            <a:ext cx="604680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178681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A2D-58CD-4991-A079-2116C14C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A6B2-47A6-412E-87DD-6AE3B6B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modern programming language that emphasizes:</a:t>
            </a:r>
          </a:p>
          <a:p>
            <a:pPr lvl="1"/>
            <a:r>
              <a:rPr lang="en-US" dirty="0"/>
              <a:t>Compiler verified freedom from undefined behavior.</a:t>
            </a:r>
          </a:p>
          <a:p>
            <a:pPr lvl="1"/>
            <a:r>
              <a:rPr lang="en-US" dirty="0"/>
              <a:t>Support for writing data race free code in multi-threaded environments.</a:t>
            </a:r>
          </a:p>
          <a:p>
            <a:pPr lvl="1"/>
            <a:r>
              <a:rPr lang="en-US" dirty="0"/>
              <a:t>Performance comparable to C and C++.</a:t>
            </a:r>
          </a:p>
          <a:p>
            <a:r>
              <a:rPr lang="en-US" dirty="0"/>
              <a:t>Rust builds on experience with C and C++ to provide a system programming language that:</a:t>
            </a:r>
          </a:p>
          <a:p>
            <a:pPr lvl="1"/>
            <a:r>
              <a:rPr lang="en-US" dirty="0"/>
              <a:t>Closes vulnerabilities by construction.</a:t>
            </a:r>
          </a:p>
          <a:p>
            <a:pPr lvl="1"/>
            <a:r>
              <a:rPr lang="en-US" dirty="0"/>
              <a:t>Does not pay run-time performance penalty for safety.</a:t>
            </a:r>
          </a:p>
          <a:p>
            <a:pPr lvl="1"/>
            <a:r>
              <a:rPr lang="en-US" dirty="0"/>
              <a:t>Enables abstractions needed to build large maintainable code bases.</a:t>
            </a:r>
          </a:p>
          <a:p>
            <a:r>
              <a:rPr lang="en-US" dirty="0"/>
              <a:t>Rust compiles to native code and provides clever mechanisms to ensure freedom from dangling references and resource leaks.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3A28-404D-4BCD-BCA1-22BDA3F6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9A8C82-1357-47B6-9B44-0CA0974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72643"/>
            <a:ext cx="5728578" cy="5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1112" y="1309063"/>
            <a:ext cx="5181600" cy="272264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2EA37-0777-4E83-A774-7D622AFF4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5112" y="1309063"/>
            <a:ext cx="5824332" cy="3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9F07-7779-4CD9-A232-7FC06BA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/>
          <a:lstStyle/>
          <a:p>
            <a:r>
              <a:rPr lang="en-US" dirty="0"/>
              <a:t>Safe and Productive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BCE2-225C-4398-8532-AA20B11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r>
              <a:rPr lang="en-US" dirty="0"/>
              <a:t>Rust incorporates a number of interesting ideas that support modern system programming:</a:t>
            </a:r>
          </a:p>
          <a:p>
            <a:pPr lvl="1"/>
            <a:r>
              <a:rPr lang="en-US" dirty="0"/>
              <a:t>Compiler-checked </a:t>
            </a:r>
            <a:r>
              <a:rPr lang="en-US" b="1" dirty="0"/>
              <a:t>single ownership </a:t>
            </a:r>
            <a:r>
              <a:rPr lang="en-US" dirty="0"/>
              <a:t>policy with transfer and borrowing operations.</a:t>
            </a:r>
          </a:p>
          <a:p>
            <a:pPr lvl="1"/>
            <a:r>
              <a:rPr lang="en-US" dirty="0"/>
              <a:t> Heap storage only through </a:t>
            </a:r>
            <a:r>
              <a:rPr lang="en-US" b="1" dirty="0"/>
              <a:t>smart pointers </a:t>
            </a:r>
            <a:r>
              <a:rPr lang="en-US" dirty="0"/>
              <a:t>that use scope-based data management, so no resource leaks.</a:t>
            </a:r>
          </a:p>
          <a:p>
            <a:pPr lvl="1"/>
            <a:r>
              <a:rPr lang="en-US" b="1" dirty="0"/>
              <a:t>Traits</a:t>
            </a:r>
            <a:r>
              <a:rPr lang="en-US" dirty="0"/>
              <a:t> that define contracts for static and dynamic polymorphism, using generics and trait inheritance, essential for building flexible code that adapts to changing requirements.</a:t>
            </a:r>
          </a:p>
          <a:p>
            <a:pPr lvl="1"/>
            <a:r>
              <a:rPr lang="en-US" dirty="0"/>
              <a:t>Error handling: functions return </a:t>
            </a:r>
            <a:r>
              <a:rPr lang="en-US" sz="2000" b="1" dirty="0"/>
              <a:t>Result&lt;T, E&gt; { Ok(</a:t>
            </a:r>
            <a:r>
              <a:rPr lang="en-US" sz="2000" b="1" dirty="0" err="1"/>
              <a:t>t:T</a:t>
            </a:r>
            <a:r>
              <a:rPr lang="en-US" sz="2000" b="1" dirty="0"/>
              <a:t>), Err(</a:t>
            </a:r>
            <a:r>
              <a:rPr lang="en-US" sz="2000" b="1" dirty="0" err="1"/>
              <a:t>e:E</a:t>
            </a:r>
            <a:r>
              <a:rPr lang="en-US" sz="2000" b="1" dirty="0"/>
              <a:t>) } </a:t>
            </a:r>
            <a:r>
              <a:rPr lang="en-US" dirty="0"/>
              <a:t>enumerations.</a:t>
            </a:r>
          </a:p>
          <a:p>
            <a:pPr lvl="1"/>
            <a:r>
              <a:rPr lang="en-US" b="1" dirty="0"/>
              <a:t>Dependency management </a:t>
            </a:r>
            <a:r>
              <a:rPr lang="en-US" dirty="0"/>
              <a:t>through metadata supported transitive builds.</a:t>
            </a:r>
          </a:p>
          <a:p>
            <a:pPr lvl="1"/>
            <a:r>
              <a:rPr lang="en-US" b="1" dirty="0"/>
              <a:t>Effective tools </a:t>
            </a:r>
            <a:r>
              <a:rPr lang="en-US" dirty="0"/>
              <a:t>for building (cargo), checking code quality (</a:t>
            </a:r>
            <a:r>
              <a:rPr lang="en-US" dirty="0" err="1"/>
              <a:t>clippy</a:t>
            </a:r>
            <a:r>
              <a:rPr lang="en-US" dirty="0"/>
              <a:t>), formatting (</a:t>
            </a:r>
            <a:r>
              <a:rPr lang="en-US" dirty="0" err="1"/>
              <a:t>rustfmt</a:t>
            </a:r>
            <a:r>
              <a:rPr lang="en-US" dirty="0"/>
              <a:t>), and documentation (</a:t>
            </a:r>
            <a:r>
              <a:rPr lang="en-US" dirty="0" err="1"/>
              <a:t>rustdoc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4419-8AAC-4D82-AB7C-D74E3B08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79D-AD2E-44B0-ADF1-59A79685A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FCE-6020-4799-B1DD-2456B6D3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focuses on Rust error handling.</a:t>
            </a:r>
          </a:p>
          <a:p>
            <a:pPr lvl="1"/>
            <a:r>
              <a:rPr lang="en-US" dirty="0"/>
              <a:t>Role of panics in preventing undefined behavior</a:t>
            </a:r>
          </a:p>
          <a:p>
            <a:pPr lvl="1"/>
            <a:r>
              <a:rPr lang="en-US" dirty="0"/>
              <a:t>Returning results from functions that may fail</a:t>
            </a:r>
          </a:p>
          <a:p>
            <a:pPr lvl="1"/>
            <a:r>
              <a:rPr lang="en-US" dirty="0"/>
              <a:t>Matching return enumerations with appropriate operations</a:t>
            </a:r>
          </a:p>
          <a:p>
            <a:pPr lvl="1"/>
            <a:r>
              <a:rPr lang="en-US" dirty="0"/>
              <a:t>Error event bubbling up call chain</a:t>
            </a:r>
          </a:p>
          <a:p>
            <a:r>
              <a:rPr lang="en-US" dirty="0"/>
              <a:t>We will demonstrate these with discussions and code.  You can find all code presented here in this </a:t>
            </a:r>
            <a:r>
              <a:rPr lang="en-US" sz="2400" dirty="0">
                <a:hlinkClick r:id="rId2"/>
              </a:rPr>
              <a:t>Error Handling </a:t>
            </a:r>
            <a:r>
              <a:rPr lang="en-US" sz="2400">
                <a:hlinkClick r:id="rId2"/>
              </a:rPr>
              <a:t>Code Repository</a:t>
            </a:r>
            <a:r>
              <a:rPr lang="en-US" sz="2400" dirty="0"/>
              <a:t>.</a:t>
            </a:r>
          </a:p>
          <a:p>
            <a:r>
              <a:rPr lang="en-US" dirty="0"/>
              <a:t>You will find more details about ownership, objects, generics, and the Rust build process in a series of podcasts that are being published by CSIAC and also made available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  <a:p>
            <a:r>
              <a:rPr lang="en-US" dirty="0"/>
              <a:t>More details about Rust are provided in a </a:t>
            </a:r>
            <a:r>
              <a:rPr lang="en-US" sz="2400" dirty="0">
                <a:hlinkClick r:id="rId4"/>
              </a:rPr>
              <a:t>Rust Story</a:t>
            </a:r>
            <a:r>
              <a:rPr lang="en-US" sz="2400" dirty="0"/>
              <a:t> from my </a:t>
            </a:r>
            <a:r>
              <a:rPr lang="en-US" sz="2400" dirty="0" err="1">
                <a:hlinkClick r:id="rId5"/>
              </a:rPr>
              <a:t>github</a:t>
            </a:r>
            <a:r>
              <a:rPr lang="en-US" sz="2400" dirty="0">
                <a:hlinkClick r:id="rId5"/>
              </a:rPr>
              <a:t> site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B7E7-CA7E-4A30-A867-60315F4C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619"/>
          </a:xfrm>
        </p:spPr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6"/>
          </a:xfrm>
        </p:spPr>
        <p:txBody>
          <a:bodyPr/>
          <a:lstStyle/>
          <a:p>
            <a:r>
              <a:rPr lang="en-US" dirty="0"/>
              <a:t>Rust identifies functions that may fail by returning Result&lt;T, E&gt;</a:t>
            </a:r>
          </a:p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to handle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503691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2108995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4165277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2221</Words>
  <Application>Microsoft Office PowerPoint</Application>
  <PresentationFormat>Widescreen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Rust Error Handling Important Part of Safe Systems Programming</vt:lpstr>
      <vt:lpstr>What is Rust?</vt:lpstr>
      <vt:lpstr>Safe and Productive System Programming</vt:lpstr>
      <vt:lpstr>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73</cp:revision>
  <cp:lastPrinted>2020-05-01T18:09:47Z</cp:lastPrinted>
  <dcterms:created xsi:type="dcterms:W3CDTF">2020-04-29T18:59:32Z</dcterms:created>
  <dcterms:modified xsi:type="dcterms:W3CDTF">2020-05-06T17:03:54Z</dcterms:modified>
</cp:coreProperties>
</file>