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04" r:id="rId14"/>
    <p:sldId id="342" r:id="rId15"/>
    <p:sldId id="343" r:id="rId16"/>
    <p:sldId id="349" r:id="rId17"/>
    <p:sldId id="350" r:id="rId18"/>
    <p:sldId id="319" r:id="rId19"/>
    <p:sldId id="351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40" r:id="rId28"/>
    <p:sldId id="346" r:id="rId29"/>
    <p:sldId id="325" r:id="rId30"/>
    <p:sldId id="326" r:id="rId31"/>
    <p:sldId id="327" r:id="rId32"/>
    <p:sldId id="328" r:id="rId33"/>
    <p:sldId id="358" r:id="rId34"/>
    <p:sldId id="329" r:id="rId35"/>
    <p:sldId id="275" r:id="rId36"/>
    <p:sldId id="357" r:id="rId37"/>
    <p:sldId id="276" r:id="rId38"/>
    <p:sldId id="330" r:id="rId39"/>
    <p:sldId id="290" r:id="rId40"/>
    <p:sldId id="331" r:id="rId41"/>
    <p:sldId id="360" r:id="rId42"/>
    <p:sldId id="356" r:id="rId43"/>
    <p:sldId id="359" r:id="rId44"/>
    <p:sldId id="260" r:id="rId45"/>
    <p:sldId id="303" r:id="rId46"/>
    <p:sldId id="362" r:id="rId47"/>
    <p:sldId id="302" r:id="rId48"/>
    <p:sldId id="283" r:id="rId49"/>
    <p:sldId id="262" r:id="rId50"/>
    <p:sldId id="263" r:id="rId51"/>
    <p:sldId id="264" r:id="rId52"/>
    <p:sldId id="265" r:id="rId53"/>
    <p:sldId id="361" r:id="rId54"/>
    <p:sldId id="267" r:id="rId55"/>
    <p:sldId id="306" r:id="rId56"/>
    <p:sldId id="269" r:id="rId57"/>
    <p:sldId id="270" r:id="rId58"/>
    <p:sldId id="316" r:id="rId59"/>
    <p:sldId id="281" r:id="rId60"/>
    <p:sldId id="268" r:id="rId61"/>
    <p:sldId id="282" r:id="rId6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</TotalTime>
  <Words>5685</Words>
  <Application>Microsoft Office PowerPoint</Application>
  <PresentationFormat>Widescreen</PresentationFormat>
  <Paragraphs>555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Rust Object Model</vt:lpstr>
      <vt:lpstr>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261</cp:revision>
  <cp:lastPrinted>2020-04-01T23:03:44Z</cp:lastPrinted>
  <dcterms:created xsi:type="dcterms:W3CDTF">2020-02-03T12:39:42Z</dcterms:created>
  <dcterms:modified xsi:type="dcterms:W3CDTF">2020-04-14T00:46:08Z</dcterms:modified>
</cp:coreProperties>
</file>