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3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04" r:id="rId14"/>
    <p:sldId id="342" r:id="rId15"/>
    <p:sldId id="343" r:id="rId16"/>
    <p:sldId id="349" r:id="rId17"/>
    <p:sldId id="350" r:id="rId18"/>
    <p:sldId id="319" r:id="rId19"/>
    <p:sldId id="351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40" r:id="rId28"/>
    <p:sldId id="346" r:id="rId29"/>
    <p:sldId id="325" r:id="rId30"/>
    <p:sldId id="326" r:id="rId31"/>
    <p:sldId id="327" r:id="rId32"/>
    <p:sldId id="328" r:id="rId33"/>
    <p:sldId id="358" r:id="rId34"/>
    <p:sldId id="329" r:id="rId35"/>
    <p:sldId id="275" r:id="rId36"/>
    <p:sldId id="357" r:id="rId37"/>
    <p:sldId id="276" r:id="rId38"/>
    <p:sldId id="330" r:id="rId39"/>
    <p:sldId id="290" r:id="rId40"/>
    <p:sldId id="331" r:id="rId41"/>
    <p:sldId id="360" r:id="rId42"/>
    <p:sldId id="356" r:id="rId43"/>
    <p:sldId id="359" r:id="rId44"/>
    <p:sldId id="260" r:id="rId45"/>
    <p:sldId id="303" r:id="rId46"/>
    <p:sldId id="362" r:id="rId47"/>
    <p:sldId id="302" r:id="rId48"/>
    <p:sldId id="283" r:id="rId49"/>
    <p:sldId id="262" r:id="rId50"/>
    <p:sldId id="263" r:id="rId51"/>
    <p:sldId id="264" r:id="rId52"/>
    <p:sldId id="265" r:id="rId53"/>
    <p:sldId id="361" r:id="rId54"/>
    <p:sldId id="267" r:id="rId55"/>
    <p:sldId id="306" r:id="rId56"/>
    <p:sldId id="269" r:id="rId57"/>
    <p:sldId id="270" r:id="rId58"/>
    <p:sldId id="316" r:id="rId59"/>
    <p:sldId id="281" r:id="rId60"/>
    <p:sldId id="268" r:id="rId61"/>
    <p:sldId id="282" r:id="rId6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106" d="100"/>
          <a:sy n="106" d="100"/>
        </p:scale>
        <p:origin x="792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&amp;mut 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using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left &amp;t’s scope, e.g. show function exit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the last reference use owner can mutate.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r3 = &amp;z;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Mutable references become inactive when they go out of scope.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Explicitly passed as first argument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...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 Show for Test {}  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// using default 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710"/>
            <a:ext cx="10515600" cy="4966074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pPr lvl="2"/>
            <a:r>
              <a:rPr lang="en-US" dirty="0"/>
              <a:t>Dependencies are specified in the [dependencies] section of the </a:t>
            </a:r>
            <a:r>
              <a:rPr lang="en-US" dirty="0" err="1"/>
              <a:t>cargo.toml</a:t>
            </a:r>
            <a:r>
              <a:rPr lang="en-US" dirty="0"/>
              <a:t> file.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D1935-EA4F-403E-A82D-CFD5F97A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0ED92-2E2C-450A-B328-37C54C0D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70919"/>
          </a:xfrm>
        </p:spPr>
        <p:txBody>
          <a:bodyPr>
            <a:normAutofit/>
          </a:bodyPr>
          <a:lstStyle/>
          <a:p>
            <a:r>
              <a:rPr lang="en-US" sz="2400" dirty="0"/>
              <a:t>External dependencies may be local or remote:</a:t>
            </a:r>
          </a:p>
          <a:p>
            <a:pPr marL="457200" lvl="1" indent="0">
              <a:buNone/>
            </a:pPr>
            <a:r>
              <a:rPr lang="en-US" sz="2000" dirty="0"/>
              <a:t>In </a:t>
            </a:r>
            <a:r>
              <a:rPr lang="en-US" sz="2000" dirty="0" err="1"/>
              <a:t>cargo.toml</a:t>
            </a:r>
            <a:r>
              <a:rPr lang="en-US" sz="2000" dirty="0"/>
              <a:t>:</a:t>
            </a:r>
            <a:br>
              <a:rPr lang="en-US" sz="2000" dirty="0"/>
            </a:br>
            <a:br>
              <a:rPr lang="en-US" sz="900" dirty="0"/>
            </a:br>
            <a:r>
              <a:rPr lang="en-US" sz="1800" dirty="0">
                <a:latin typeface="Consolas" panose="020B0609020204030204" pitchFamily="49" charset="0"/>
              </a:rPr>
              <a:t>[package]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name = "</a:t>
            </a:r>
            <a:r>
              <a:rPr lang="en-US" sz="1800" dirty="0" err="1">
                <a:latin typeface="Consolas" panose="020B0609020204030204" pitchFamily="49" charset="0"/>
              </a:rPr>
              <a:t>test_rust</a:t>
            </a:r>
            <a:r>
              <a:rPr lang="en-US" sz="1800" dirty="0">
                <a:latin typeface="Consolas" panose="020B0609020204030204" pitchFamily="49" charset="0"/>
              </a:rPr>
              <a:t>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version = "0.1.0"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authors = ["James W. Fawcett &lt;jfawcett@twcny.rr.com&gt;"]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edition = "2018"</a:t>
            </a:r>
          </a:p>
          <a:p>
            <a:pPr marL="457200" lvl="1" indent="0">
              <a:buNone/>
            </a:pP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[dependencies]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 = { path = “../</a:t>
            </a:r>
            <a:r>
              <a:rPr lang="en-US" sz="1800" dirty="0" err="1">
                <a:latin typeface="Consolas" panose="020B0609020204030204" pitchFamily="49" charset="0"/>
              </a:rPr>
              <a:t>my_lib</a:t>
            </a:r>
            <a:r>
              <a:rPr lang="en-US" sz="1800" dirty="0">
                <a:latin typeface="Consolas" panose="020B0609020204030204" pitchFamily="49" charset="0"/>
              </a:rPr>
              <a:t>” }  // from local drive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serde</a:t>
            </a:r>
            <a:r>
              <a:rPr lang="en-US" sz="1800" dirty="0">
                <a:latin typeface="Consolas" panose="020B0609020204030204" pitchFamily="49" charset="0"/>
              </a:rPr>
              <a:t> = “1.0.104”                // from </a:t>
            </a:r>
            <a:r>
              <a:rPr lang="en-US" sz="1800" dirty="0">
                <a:latin typeface="Consolas" panose="020B0609020204030204" pitchFamily="49" charset="0"/>
                <a:hlinkClick r:id="rId2"/>
              </a:rPr>
              <a:t>https://crates.io</a:t>
            </a:r>
            <a:br>
              <a:rPr lang="en-US" sz="1800" dirty="0">
                <a:latin typeface="Consolas" panose="020B0609020204030204" pitchFamily="49" charset="0"/>
              </a:rPr>
            </a:b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The cargo build process will load </a:t>
            </a:r>
            <a:r>
              <a:rPr lang="en-US" sz="2400" dirty="0" err="1">
                <a:latin typeface="Consolas" panose="020B0609020204030204" pitchFamily="49" charset="0"/>
              </a:rPr>
              <a:t>my_lib</a:t>
            </a:r>
            <a:r>
              <a:rPr lang="en-US" sz="2400" dirty="0">
                <a:latin typeface="Consolas" panose="020B0609020204030204" pitchFamily="49" charset="0"/>
              </a:rPr>
              <a:t> and </a:t>
            </a:r>
            <a:r>
              <a:rPr lang="en-US" sz="2400" dirty="0" err="1">
                <a:latin typeface="Consolas" panose="020B0609020204030204" pitchFamily="49" charset="0"/>
              </a:rPr>
              <a:t>serde</a:t>
            </a:r>
            <a:r>
              <a:rPr lang="en-US" sz="2400" dirty="0">
                <a:latin typeface="Consolas" panose="020B0609020204030204" pitchFamily="49" charset="0"/>
              </a:rPr>
              <a:t> crates before building this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F04B8-C949-43C9-BF80-AA4B4260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8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r>
              <a:rPr lang="en-US" dirty="0"/>
              <a:t>The site provides a curated selection of code, some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5189</TotalTime>
  <Words>5662</Words>
  <Application>Microsoft Office PowerPoint</Application>
  <PresentationFormat>Widescreen</PresentationFormat>
  <Paragraphs>556</Paragraphs>
  <Slides>61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Consolas</vt:lpstr>
      <vt:lpstr>Wingdings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Rust Object Model</vt:lpstr>
      <vt:lpstr>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External Dependencies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Models</dc:title>
  <dc:creator>James Fawcett</dc:creator>
  <cp:lastModifiedBy>James Fawcett</cp:lastModifiedBy>
  <cp:revision>265</cp:revision>
  <cp:lastPrinted>2020-04-01T23:03:44Z</cp:lastPrinted>
  <dcterms:created xsi:type="dcterms:W3CDTF">2020-02-03T12:39:42Z</dcterms:created>
  <dcterms:modified xsi:type="dcterms:W3CDTF">2024-10-09T20:48:15Z</dcterms:modified>
</cp:coreProperties>
</file>