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65" r:id="rId59"/>
    <p:sldId id="316" r:id="rId60"/>
    <p:sldId id="281" r:id="rId61"/>
    <p:sldId id="268" r:id="rId62"/>
    <p:sldId id="282" r:id="rId6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/>
              <a:t>Variables </a:t>
            </a:r>
            <a:r>
              <a:rPr lang="en-US" dirty="0"/>
              <a:t>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will be identified as invalid by borrow-checker.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 = &amp;mut 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Mutable 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/>
          <a:lstStyle/>
          <a:p>
            <a:r>
              <a:rPr lang="en-US" dirty="0"/>
              <a:t>Rust Gain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331114"/>
          </a:xfrm>
        </p:spPr>
        <p:txBody>
          <a:bodyPr>
            <a:noAutofit/>
          </a:bodyPr>
          <a:lstStyle/>
          <a:p>
            <a:r>
              <a:rPr lang="en-US" sz="2400" dirty="0"/>
              <a:t>Ownership</a:t>
            </a:r>
          </a:p>
          <a:p>
            <a:pPr lvl="1"/>
            <a:r>
              <a:rPr lang="en-US" sz="2000" dirty="0"/>
              <a:t>No undefined behavior or data races by construction</a:t>
            </a:r>
          </a:p>
          <a:p>
            <a:r>
              <a:rPr lang="en-US" sz="2400" dirty="0"/>
              <a:t>Error Handling</a:t>
            </a:r>
          </a:p>
          <a:p>
            <a:pPr lvl="1"/>
            <a:r>
              <a:rPr lang="en-US" sz="2000" dirty="0"/>
              <a:t>No surprises at run-time.</a:t>
            </a:r>
          </a:p>
          <a:p>
            <a:pPr lvl="1"/>
            <a:r>
              <a:rPr lang="en-US" sz="2000" dirty="0"/>
              <a:t>Get coherent error messages instead of aborts.</a:t>
            </a:r>
          </a:p>
          <a:p>
            <a:r>
              <a:rPr lang="en-US" sz="2400" dirty="0"/>
              <a:t>Strings</a:t>
            </a:r>
          </a:p>
          <a:p>
            <a:pPr lvl="1"/>
            <a:r>
              <a:rPr lang="en-US" sz="2000" dirty="0"/>
              <a:t>Utf-8 strings can represent characters from many languages and math symbols</a:t>
            </a:r>
          </a:p>
          <a:p>
            <a:r>
              <a:rPr lang="en-US" sz="2400" dirty="0"/>
              <a:t>Explicit conversions</a:t>
            </a:r>
          </a:p>
          <a:p>
            <a:pPr lvl="1"/>
            <a:r>
              <a:rPr lang="en-US" sz="2000" dirty="0"/>
              <a:t>No surprises from unexpected conversions</a:t>
            </a:r>
          </a:p>
          <a:p>
            <a:r>
              <a:rPr lang="en-US" sz="2400" dirty="0"/>
              <a:t>Suitable for safety critical applications, e.g., vehicle control, medical and financial applications.</a:t>
            </a:r>
          </a:p>
          <a:p>
            <a:pPr lvl="1"/>
            <a:r>
              <a:rPr lang="en-US" sz="2000" dirty="0"/>
              <a:t>Need all of </a:t>
            </a:r>
            <a:r>
              <a:rPr lang="en-US" sz="2000"/>
              <a:t>the above</a:t>
            </a:r>
            <a:endParaRPr lang="en-US" sz="2000" dirty="0"/>
          </a:p>
          <a:p>
            <a:pPr lvl="1"/>
            <a:r>
              <a:rPr lang="en-US" sz="2000" dirty="0"/>
              <a:t>Eliminates many of the vectors for malware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7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r>
              <a:rPr lang="en-US" dirty="0"/>
              <a:t>The site provides a curated selection of code. Many repos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5901</Words>
  <Application>Microsoft Office PowerPoint</Application>
  <PresentationFormat>Widescreen</PresentationFormat>
  <Paragraphs>591</Paragraphs>
  <Slides>62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Wingdings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Rust Gain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278</cp:revision>
  <cp:lastPrinted>2020-04-01T23:03:44Z</cp:lastPrinted>
  <dcterms:created xsi:type="dcterms:W3CDTF">2020-02-03T12:39:42Z</dcterms:created>
  <dcterms:modified xsi:type="dcterms:W3CDTF">2024-10-09T19:03:09Z</dcterms:modified>
</cp:coreProperties>
</file>