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301" r:id="rId38"/>
    <p:sldId id="279" r:id="rId39"/>
    <p:sldId id="300" r:id="rId40"/>
    <p:sldId id="281" r:id="rId41"/>
    <p:sldId id="288" r:id="rId42"/>
    <p:sldId id="268" r:id="rId43"/>
    <p:sldId id="28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2/9/2020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2/9/2020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2/9/2020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2/9/2020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2/9/2020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2/9/2020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2/9/2020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2/9/2020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2/9/2020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2/9/2020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2/9/2020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2/9/2020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classes that are defined in each of the files from the previous slide.</a:t>
            </a:r>
          </a:p>
          <a:p>
            <a:pPr marL="742950" lvl="1" indent="-285750">
              <a:buFont typeface="Arial" panose="020B0604020202020204" pitchFamily="34" charset="0"/>
              <a:buChar char="•"/>
            </a:pPr>
            <a:r>
              <a:rPr lang="en-US" sz="1800" dirty="0" err="1"/>
              <a:t>IComponent_A</a:t>
            </a:r>
            <a:r>
              <a:rPr lang="en-US" sz="1800" dirty="0"/>
              <a:t> is an interface</a:t>
            </a:r>
            <a:r>
              <a:rPr lang="en-US" sz="1800" baseline="30000" dirty="0"/>
              <a:t>1</a:t>
            </a:r>
            <a:r>
              <a:rPr lang="en-US" sz="1800" dirty="0"/>
              <a:t> for </a:t>
            </a:r>
            <a:r>
              <a:rPr lang="en-US" sz="1800" dirty="0" err="1"/>
              <a:t>Component_A</a:t>
            </a:r>
            <a:endParaRPr lang="en-US" sz="1800" dirty="0"/>
          </a:p>
          <a:p>
            <a:pPr marL="742950" lvl="1" indent="-285750">
              <a:buFont typeface="Arial" panose="020B0604020202020204" pitchFamily="34" charset="0"/>
              <a:buChar char="•"/>
            </a:pPr>
            <a:r>
              <a:rPr lang="en-US" sz="1800" dirty="0" err="1"/>
              <a:t>Component_A</a:t>
            </a:r>
            <a:r>
              <a:rPr lang="en-US" sz="1800" dirty="0"/>
              <a:t> implements the interface to provide exported services</a:t>
            </a:r>
          </a:p>
          <a:p>
            <a:pPr marL="742950" lvl="1" indent="-285750">
              <a:buFont typeface="Arial" panose="020B0604020202020204" pitchFamily="34" charset="0"/>
              <a:buChar char="•"/>
            </a:pPr>
            <a:r>
              <a:rPr lang="en-US" sz="1800" dirty="0" err="1"/>
              <a:t>Component_B</a:t>
            </a:r>
            <a:r>
              <a:rPr lang="en-US" sz="1800" dirty="0"/>
              <a:t> doesn’t provide an interface, composes class Helper</a:t>
            </a:r>
          </a:p>
          <a:p>
            <a:pPr marL="742950" lvl="1" indent="-285750">
              <a:buFont typeface="Arial" panose="020B0604020202020204" pitchFamily="34" charset="0"/>
              <a:buChar char="•"/>
            </a:pPr>
            <a:r>
              <a:rPr lang="en-US" sz="1800" dirty="0" err="1"/>
              <a:t>Component_B</a:t>
            </a:r>
            <a:r>
              <a:rPr lang="en-US" sz="1800" dirty="0"/>
              <a:t> uses </a:t>
            </a:r>
            <a:r>
              <a:rPr lang="en-US" sz="1800" dirty="0" err="1"/>
              <a:t>Component_A</a:t>
            </a:r>
            <a:r>
              <a:rPr lang="en-US" sz="1800" dirty="0"/>
              <a:t> through its interface and factory</a:t>
            </a:r>
            <a:r>
              <a:rPr lang="en-US" sz="1800" baseline="30000" dirty="0"/>
              <a:t>2</a:t>
            </a:r>
          </a:p>
          <a:p>
            <a:pPr marL="742950" lvl="1" indent="-285750">
              <a:buFont typeface="Arial" panose="020B0604020202020204" pitchFamily="34" charset="0"/>
              <a:buChar char="•"/>
            </a:pPr>
            <a:r>
              <a:rPr lang="en-US" sz="1800" dirty="0"/>
              <a:t>Executive uses </a:t>
            </a:r>
            <a:r>
              <a:rPr lang="en-US" sz="1800" dirty="0" err="1"/>
              <a:t>Component_A</a:t>
            </a:r>
            <a:r>
              <a:rPr lang="en-US" sz="1800" dirty="0"/>
              <a:t> through its interface, composes </a:t>
            </a:r>
            <a:r>
              <a:rPr lang="en-US" sz="1800" dirty="0" err="1"/>
              <a:t>Component_B</a:t>
            </a:r>
            <a:br>
              <a:rPr lang="en-US" sz="1800" dirty="0"/>
            </a:br>
            <a:endParaRPr lang="en-US" sz="300" dirty="0"/>
          </a:p>
          <a:p>
            <a:pPr lvl="1"/>
            <a:endParaRPr lang="en-US" sz="300" dirty="0"/>
          </a:p>
          <a:p>
            <a:pPr marL="800100" lvl="1" indent="-342900">
              <a:buFont typeface="+mj-lt"/>
              <a:buAutoNum type="arabicPeriod"/>
            </a:pPr>
            <a:r>
              <a:rPr lang="en-US" dirty="0"/>
              <a:t>C++ does not have an interface construct.  We use structs with pure virtual functions for that purpose.</a:t>
            </a:r>
          </a:p>
          <a:p>
            <a:pPr marL="800100" lvl="1" indent="-342900">
              <a:buFont typeface="+mj-lt"/>
              <a:buAutoNum type="arabicPeriod"/>
            </a:pPr>
            <a:r>
              <a:rPr lang="en-US" dirty="0" err="1"/>
              <a:t>Component_A’s</a:t>
            </a:r>
            <a:r>
              <a:rPr lang="en-US" dirty="0"/>
              <a:t> factory is implemented with a function, declared in </a:t>
            </a:r>
            <a:r>
              <a:rPr lang="en-US" dirty="0" err="1"/>
              <a:t>IComponent_A.h</a:t>
            </a:r>
            <a:r>
              <a:rPr lang="en-US"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237" y="1114023"/>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&lt;T&gt;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37</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262979"/>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a:latin typeface="Consolas" panose="020B0609020204030204" pitchFamily="49" charset="0"/>
              </a:rPr>
              <a:t>&lt;T&gt; </a:t>
            </a:r>
            <a:r>
              <a:rPr lang="en-US" sz="1200" b="1" dirty="0">
                <a:latin typeface="Consolas" panose="020B0609020204030204" pitchFamily="49" charset="0"/>
              </a:rPr>
              <a:t>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38</a:t>
            </a:fld>
            <a:endParaRPr lang="en-US"/>
          </a:p>
        </p:txBody>
      </p:sp>
    </p:spTree>
    <p:extLst>
      <p:ext uri="{BB962C8B-B14F-4D97-AF65-F5344CB8AC3E}">
        <p14:creationId xmlns:p14="http://schemas.microsoft.com/office/powerpoint/2010/main" val="15393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https://JimFawcett.github.io/Resources/CppModel.pdf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16951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91707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0157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4561</Words>
  <Application>Microsoft Office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Model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99</cp:revision>
  <cp:lastPrinted>2020-02-06T15:38:29Z</cp:lastPrinted>
  <dcterms:created xsi:type="dcterms:W3CDTF">2020-02-03T12:39:42Z</dcterms:created>
  <dcterms:modified xsi:type="dcterms:W3CDTF">2020-02-09T20:15:44Z</dcterms:modified>
</cp:coreProperties>
</file>