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1C4EA7-6E65-4460-B763-8D3C0A1B012B}" v="11" dt="2020-04-23T20:40:54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6127D-8C84-4595-9058-BE463E6D351D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54DF-323C-488A-8642-637ABA3C4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2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F275-541B-4E39-89D3-05390DBFC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46E74-62BF-47AE-A388-DBB7B8972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33003-A333-48D8-9069-24DAE0EE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440A-7E57-483A-AA8D-6C2BD1518321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6C022-6088-4E4D-BBFF-A4A6A0BB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BF649-D0AD-4336-8661-47A14043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4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93E7-7CC9-4D79-B8A0-3242B6D2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23171-78E5-43E6-8C0C-885869BA9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D5D40-0E86-4E88-9BD4-136D1B5D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A5AE-A943-4B3B-97C4-5680E27955E0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15DC9-7575-4709-80F4-392384D7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E3505-CAFA-4206-94B9-14D50851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6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1FE07E-FCB2-4857-90D9-E7471FB24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E4411-F143-4974-871D-4A55801D7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0F45C-D14C-4723-B663-107576A5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9D39-7E3A-46FF-A3AF-F880C51D1531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1340D-5B70-41C6-A601-96EE736F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6CF70-B7A6-4A38-A56F-1E96A15E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3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F094-7C55-442A-887D-CAE121AA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9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CFE8A-F9D4-4773-B5E6-EA2FE798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889"/>
            <a:ext cx="10515600" cy="4802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35567-31C7-4510-B946-8E83553F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11C4-ACC9-43C2-A9E8-2FDEAB44E93C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DFB44-180A-4488-8623-EEABA192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90233-7CC0-4096-B7BB-5F121B00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F6B0A30-8C53-44DF-ABCA-76B31AB81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2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9A85-882A-4CFC-94C1-35C5F0A9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9E127-F04F-47C7-8C8A-BDD28C1FB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A2A25-0F82-45B7-BBB8-15E2FA6B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DEC1-1668-4F41-A470-C55DB4208CC6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8E990-E073-4105-AD52-A2904F87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1282C-1852-4123-8C19-A9E65740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46A4-0526-4060-88BF-FC2324F2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F2E2A-9FA8-45E0-B09C-187955108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C3372-F8C9-4C79-98DC-2CA6A3290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789D5-EC66-4940-8435-824FE3E5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61FE-0B13-4EE1-A91F-019B10AF891C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264DB-6A47-440E-BADA-72883DAF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99D88-72CB-4650-8CA3-4C90BDB5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0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9495-C6A2-44F9-BAC1-2A230EE5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797D0-5561-4745-A24E-FDD31A808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2640F-7B63-4FF8-BA84-516C888C0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647D5-366E-4F15-A85F-236D4020F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B82EE-EB7C-4E8C-8530-5BD944373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36F936-9355-4432-8E38-1E011582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34B5-2BDA-475C-A9E3-B68DF9D413B9}" type="datetime1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3E7A6-29BA-40A4-A496-2859E0BA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20A76-7DA1-4EC8-8205-BB1AABC2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1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F7C1-340B-47C9-B9F5-7D2D6E42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D922C-974B-4402-8E05-002B4067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1D0F-F94E-40E2-9225-DFDC96736849}" type="datetime1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48A2E-DF42-4D05-9D94-37215FF6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66A87-35FF-4DE4-8B2B-BE05EDB6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7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D50BA-914B-4149-8AF6-9BC49E47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2FB78-B445-4522-B6D8-187EF5038938}" type="datetime1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4870E-454B-4FD7-A2DD-BE655312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B2AE4-886A-4699-BD53-E7021FAC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2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5536-032B-4FB8-938C-499B0E02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0E57B-8BC6-4E2E-AF79-C018EA8E3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88CB1-569B-481A-925F-3F842EA17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969AF-573D-4D20-85DB-F8C2D8AE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B306-0CAA-4E4A-92E9-B6BB465EC503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1B99B-D388-4E60-B147-75B7FAF7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A2898-1DAF-44EA-8080-5E1D5F96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1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E215-AA69-48C2-96F6-E8AE45EE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89DAB-BE70-47B9-ABCF-EE4972715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11552-5BEB-4CD3-8369-874C10E32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E4FC9-20E8-4F5D-BB31-AE4AE8FC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41FD-594A-4FB7-929C-93371D035819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90CCA-DD49-4EDD-B3A4-CD5E35E2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67DD-7C83-49C8-89F7-5C1F8B97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DE77B-E318-4622-A169-2571C4F1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6C5B3-EF2A-4D00-A17F-DD0B303AD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6D201-5762-4772-A4C6-EC8CBE6EF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A5A22-670F-4DC3-B7FF-AA29A6304345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B48C9-0F8A-43E1-94AA-43EAB4474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7B19C-3C0E-46C5-BFF0-D005C58DB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B0A30-8C53-44DF-ABCA-76B31AB81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9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9064-1FB8-4E28-8917-BEB1CD3A7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 Error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699A7-C090-4F39-8663-4030E2545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23 October 2020</a:t>
            </a:r>
          </a:p>
        </p:txBody>
      </p:sp>
    </p:spTree>
    <p:extLst>
      <p:ext uri="{BB962C8B-B14F-4D97-AF65-F5344CB8AC3E}">
        <p14:creationId xmlns:p14="http://schemas.microsoft.com/office/powerpoint/2010/main" val="424097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F006-CC4C-41A9-BA4F-88CAF6D1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Error Handling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3024-FF61-4572-8E0A-FEBA41E5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Enum Result&lt;T,E&gt; { Ok(T), Err(E) 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#[</a:t>
            </a:r>
            <a:r>
              <a:rPr lang="en-US" dirty="0" err="1">
                <a:latin typeface="Consolas" panose="020B0609020204030204" pitchFamily="49" charset="0"/>
              </a:rPr>
              <a:t>must_use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 module import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is_ok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is_Err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unwrap() -&gt; 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7A1C3-1855-4A77-AB74-75243EE3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A3A3-822A-4654-8703-47ECC2D4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5403-4D73-457D-8641-05A23ADD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type Result&lt;T&gt; = Result&lt;</a:t>
            </a:r>
            <a:r>
              <a:rPr lang="en-US" dirty="0" err="1">
                <a:latin typeface="Consolas" panose="020B0609020204030204" pitchFamily="49" charset="0"/>
              </a:rPr>
              <a:t>T,std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::Error&gt;;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 module import</a:t>
            </a:r>
          </a:p>
          <a:p>
            <a:r>
              <a:rPr lang="en-US" dirty="0">
                <a:latin typeface="Consolas" panose="020B0609020204030204" pitchFamily="49" charset="0"/>
              </a:rPr>
              <a:t>Custom Error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Use std::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::{Error, </a:t>
            </a:r>
            <a:r>
              <a:rPr lang="en-US" dirty="0" err="1">
                <a:latin typeface="Consolas" panose="020B0609020204030204" pitchFamily="49" charset="0"/>
              </a:rPr>
              <a:t>ErrorKind</a:t>
            </a: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custom_error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Error::new(</a:t>
            </a:r>
            <a:r>
              <a:rPr lang="en-US" dirty="0" err="1">
                <a:latin typeface="Consolas" panose="020B0609020204030204" pitchFamily="49" charset="0"/>
              </a:rPr>
              <a:t>ErrorKind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SomeType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custom_error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5106-B232-4ED3-B0BE-88CFB760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2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1A3F-0D13-4D39-8227-96A78EC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C244-2025-44CA-9E50-2DF178D3D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Option&lt;T&gt; { None, Some(T), 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std::option module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is_some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is_none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unwrap(self) -&gt; T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panics if 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30FD1-182C-41AD-A34F-71D725CE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52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3853</TotalTime>
  <Words>174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Rust Error Handling</vt:lpstr>
      <vt:lpstr>Rust Error Handling Types</vt:lpstr>
      <vt:lpstr>Error Types</vt:lpstr>
      <vt:lpstr>Rust Option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Error Handling</dc:title>
  <dc:creator>James Fawcett</dc:creator>
  <cp:lastModifiedBy>James Fawcett</cp:lastModifiedBy>
  <cp:revision>4</cp:revision>
  <dcterms:created xsi:type="dcterms:W3CDTF">2020-04-23T19:51:45Z</dcterms:created>
  <dcterms:modified xsi:type="dcterms:W3CDTF">2020-04-26T15:29:06Z</dcterms:modified>
</cp:coreProperties>
</file>