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279" r:id="rId38"/>
    <p:sldId id="300" r:id="rId39"/>
    <p:sldId id="281" r:id="rId40"/>
    <p:sldId id="288" r:id="rId41"/>
    <p:sldId id="268" r:id="rId42"/>
    <p:sldId id="280" r:id="rId4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2/8/2020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2/8/2020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2/8/2020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2/8/2020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2/8/2020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2/8/2020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2/8/2020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2/8/2020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2/8/2020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2/8/2020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2/8/2020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2/8/2020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2/8/2020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pic>
        <p:nvPicPr>
          <p:cNvPr id="7" name="Content Placeholder 6">
            <a:extLst>
              <a:ext uri="{FF2B5EF4-FFF2-40B4-BE49-F238E27FC236}">
                <a16:creationId xmlns:a16="http://schemas.microsoft.com/office/drawing/2014/main" id="{4590712F-9357-44D5-956A-849042C5D3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6595" y="1371600"/>
            <a:ext cx="5181600" cy="3743706"/>
          </a:xfrm>
        </p:spPr>
      </p:pic>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37</a:t>
            </a:fld>
            <a:endParaRPr lang="en-US"/>
          </a:p>
        </p:txBody>
      </p:sp>
    </p:spTree>
    <p:extLst>
      <p:ext uri="{BB962C8B-B14F-4D97-AF65-F5344CB8AC3E}">
        <p14:creationId xmlns:p14="http://schemas.microsoft.com/office/powerpoint/2010/main" val="1539332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39</a:t>
            </a:fld>
            <a:endParaRPr lang="en-US"/>
          </a:p>
        </p:txBody>
      </p:sp>
    </p:spTree>
    <p:extLst>
      <p:ext uri="{BB962C8B-B14F-4D97-AF65-F5344CB8AC3E}">
        <p14:creationId xmlns:p14="http://schemas.microsoft.com/office/powerpoint/2010/main" val="169519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491707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015714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4210</Words>
  <Application>Microsoft Office PowerPoint</Application>
  <PresentationFormat>Widescreen</PresentationFormat>
  <Paragraphs>335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Part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Part 2 - Compilation</vt:lpstr>
      <vt:lpstr>2. Compilation Model https://jimfawcett.github.io/CppStory_Models.html#compil</vt:lpstr>
      <vt:lpstr>Compilation Model</vt:lpstr>
      <vt:lpstr>C++ Models Part 3 - Execution</vt:lpstr>
      <vt:lpstr>3. Program Execution https://jimfawcett.github.io/CppStory_Models.html#execute</vt:lpstr>
      <vt:lpstr>Use of program memory</vt:lpstr>
      <vt:lpstr>Interaction with the Execution Environment</vt:lpstr>
      <vt:lpstr>C++ Models Part 4 - Memory</vt:lpstr>
      <vt:lpstr>4. Memory Model https://JimFawcett.github.io/CppStory_Models.html#memory</vt:lpstr>
      <vt:lpstr>Control of entity placement in memory</vt:lpstr>
      <vt:lpstr>C++ Models Part 5 - Classes</vt:lpstr>
      <vt:lpstr>5. Classes  https://jimfawcett.github.io/CppStory_Models.html#class</vt:lpstr>
      <vt:lpstr>Point Class</vt:lpstr>
      <vt:lpstr>C++ Models Part 6 – Object Model</vt:lpstr>
      <vt:lpstr>6. C++ Object Model https://jimfawcett.github.io/CppStory_Models.html#objmodel</vt:lpstr>
      <vt:lpstr>Object Construction</vt:lpstr>
      <vt:lpstr>Value Types</vt:lpstr>
      <vt:lpstr>C++ Models Part 7 – Polymorphism</vt:lpstr>
      <vt:lpstr>7. Polymorphism</vt:lpstr>
      <vt:lpstr>Virtual Function Dispatching</vt:lpstr>
      <vt:lpstr>Person Class Hierarchy Example</vt:lpstr>
      <vt:lpstr>C++ Models Part 8 – Templates</vt:lpstr>
      <vt:lpstr>8. Templates  https://jimfawcett.github.io/CppStory_Models.html#templ</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90</cp:revision>
  <cp:lastPrinted>2020-02-06T15:38:29Z</cp:lastPrinted>
  <dcterms:created xsi:type="dcterms:W3CDTF">2020-02-03T12:39:42Z</dcterms:created>
  <dcterms:modified xsi:type="dcterms:W3CDTF">2020-02-08T22:36:24Z</dcterms:modified>
</cp:coreProperties>
</file>