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A244B-480E-4DF8-B8AD-6F4623E3B96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90570-C106-4FBC-AEF5-5C270F4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code base for commercial and industrial projects have hundreds, perhaps thousands of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find code, how do we use it?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are its dependencies?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90570-C106-4FBC-AEF5-5C270F494E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BA40-D507-487D-8D94-70FF7A216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8C57-B03D-489B-88A1-58EBC915C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AB2A-C081-4F8F-9C57-8C6027BF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0557-7CC7-42C2-859C-ECDD54A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F24F-970D-4263-ADCD-85CA1040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2621-D85E-4ED5-A1B2-55DFB504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A8454-8D8C-4C2D-8BE4-E03F2279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E42-3230-4B75-972F-A67D1702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BF66-5701-46DE-9564-DFB2516B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E8678-8758-45BA-8484-3FBEE33A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F80F8-2044-4FBE-9F3A-D061EFFC4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DEA8-DC0B-4164-8A08-1B5DCC51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8364-877A-4C40-92C9-05BC31A3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D8AD-AE89-4021-85F4-53AAED59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C78E-616E-4AE5-9DE8-6FC44B1F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D053-3DF4-405E-A2EB-81806FC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515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DF2E-0C71-4BF7-BDB7-66093556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859"/>
            <a:ext cx="10515600" cy="4605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2B0D-F9F4-4196-BDC8-BE7AA34C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37F1-8D7B-45D4-BEFE-A84A417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6F98-9178-4DE2-B1E2-5D5104F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4358-6EA7-47FA-963B-5D27587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E267-9614-4C73-8F9B-27BCF747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28F3-8516-4858-B96C-DBA223ED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5FF9-B118-4E27-812A-3F06C7D6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0912-1558-4993-8350-9BE0B794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E156-5A71-4239-94BB-2AC1B6D7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DB9D-8D52-4C6B-8477-9E97F3B2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61CCC-6329-40F6-8E33-79436EE9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A309C-9F94-4F1C-B99C-23C01067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FC2A-F27B-429E-96CF-AA14BF9D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FBB1-5CCA-48CF-AFD6-FDE1FAD1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8C03-5F85-4D57-A4AF-99648B38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6FF3-0D43-4F0C-BC07-A21DFB44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1177-1643-45CC-BAC9-072E7ED0E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1974E-1A0C-44FF-9259-8D81AF74B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F6EA1-3C5F-4156-8284-0C1E1FDD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06ADE-956A-40F3-B105-857BB457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708C6-5CAF-4540-8609-FFF2BEAB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FCAC0-6DBC-424C-BF0B-67B4C4E0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1A4-3535-479B-B04E-80D38A12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555DB-7B4B-418B-9739-E429A1F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79EA3-CAE8-4347-8B52-0303F34D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6A14-F072-4002-BB09-5C3F954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10648-B019-41B6-8FA2-29E969B9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D5256-E194-4272-A42D-9D483AF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DE87-E819-41A3-AD66-E6CB695C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F7A-1A1A-4605-AB54-8C69A9D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7D86-23A2-4F02-92CA-B9DAF4F3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134E-15FA-47CC-9FB4-325B746B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3E91-AA51-48D8-A241-6E60325D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F8240-BB78-4CD6-A2A5-02771441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12FA5-BBD3-4C59-89F4-0546AAD2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E9E4-9BA6-41DE-820A-4435D7A5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80800-E2EF-475B-884A-C2F177080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7BF7-CB6A-4E85-A0D9-C7707E06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A00E-1F60-496E-B02C-2473B0EA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CD41-F3A8-43C4-98BA-27C96575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341A-C4CE-409C-8791-387E34DB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E6C6E-8BD2-4D48-94BD-4EB15EB9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6C1F-27B5-4B8E-B7F2-95BF285A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3D72-4598-4B6B-B315-A5072950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66B1-0C91-48F6-B3DB-B6E43F9BD2A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973B-33C6-4D0B-8834-E2B52AB7E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1544-1BE8-4F64-99D1-2471715F2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C5A5-BBC9-4343-9E10-60F491079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Publishing Source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B8B15-35E6-4AE9-BD4E-A833C615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4648"/>
            <a:ext cx="9144000" cy="1233152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11 October 2019</a:t>
            </a:r>
          </a:p>
        </p:txBody>
      </p:sp>
    </p:spTree>
    <p:extLst>
      <p:ext uri="{BB962C8B-B14F-4D97-AF65-F5344CB8AC3E}">
        <p14:creationId xmlns:p14="http://schemas.microsoft.com/office/powerpoint/2010/main" val="185914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A4E2-8439-499E-8E09-B7B92D39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Code to Support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EAD5-80CD-43AC-9D2F-18A29BD5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main facets:</a:t>
            </a:r>
          </a:p>
          <a:p>
            <a:pPr lvl="1"/>
            <a:r>
              <a:rPr lang="en-US" dirty="0"/>
              <a:t>Containment</a:t>
            </a:r>
          </a:p>
          <a:p>
            <a:pPr lvl="1"/>
            <a:r>
              <a:rPr lang="en-US" dirty="0"/>
              <a:t>Delivery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426869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5340-475B-4911-AC68-3E9A7FF9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EC85-0147-4609-8EA7-C7AE355F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919"/>
            <a:ext cx="10515600" cy="45750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Source code containment and delivery are solved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Cloud-based facilities like </a:t>
            </a:r>
            <a:r>
              <a:rPr lang="en-US" dirty="0" err="1"/>
              <a:t>github</a:t>
            </a:r>
            <a:r>
              <a:rPr lang="en-US" dirty="0"/>
              <a:t> do that very well</a:t>
            </a:r>
          </a:p>
          <a:p>
            <a:pPr>
              <a:lnSpc>
                <a:spcPct val="150000"/>
              </a:lnSpc>
            </a:pPr>
            <a:r>
              <a:rPr lang="en-US" dirty="0"/>
              <a:t>The issues are finding and understanding code relevant to a need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want most code repositories to be large – to support reuse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 we find, in a large repository, code that fills some need?</a:t>
            </a:r>
          </a:p>
        </p:txBody>
      </p:sp>
    </p:spTree>
    <p:extLst>
      <p:ext uri="{BB962C8B-B14F-4D97-AF65-F5344CB8AC3E}">
        <p14:creationId xmlns:p14="http://schemas.microsoft.com/office/powerpoint/2010/main" val="197414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116</Words>
  <Application>Microsoft Office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Publishing Source Code</vt:lpstr>
      <vt:lpstr>Publishing Code to Support Reuse</vt:lpstr>
      <vt:lpstr>Publishing?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Source Code</dc:title>
  <dc:creator>James Fawcett</dc:creator>
  <cp:lastModifiedBy>James Fawcett</cp:lastModifiedBy>
  <cp:revision>4</cp:revision>
  <dcterms:created xsi:type="dcterms:W3CDTF">2019-10-11T13:00:32Z</dcterms:created>
  <dcterms:modified xsi:type="dcterms:W3CDTF">2019-10-11T13:29:21Z</dcterms:modified>
</cp:coreProperties>
</file>