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4" r:id="rId2"/>
    <p:sldId id="256" r:id="rId3"/>
    <p:sldId id="265" r:id="rId4"/>
    <p:sldId id="270" r:id="rId5"/>
    <p:sldId id="271" r:id="rId6"/>
    <p:sldId id="269" r:id="rId7"/>
    <p:sldId id="262" r:id="rId8"/>
    <p:sldId id="263" r:id="rId9"/>
    <p:sldId id="267" r:id="rId10"/>
    <p:sldId id="268" r:id="rId11"/>
    <p:sldId id="266" r:id="rId12"/>
    <p:sldId id="258" r:id="rId13"/>
    <p:sldId id="257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Animations/Anim_Features.html" TargetMode="External"/><Relationship Id="rId13" Type="http://schemas.openxmlformats.org/officeDocument/2006/relationships/hyperlink" Target="https://jimfawcett.github.io/Resources/RustBites/RustBites_Synchron.html" TargetMode="External"/><Relationship Id="rId18" Type="http://schemas.openxmlformats.org/officeDocument/2006/relationships/hyperlink" Target="RustBites/RustBites_Data.html" TargetMode="External"/><Relationship Id="rId3" Type="http://schemas.openxmlformats.org/officeDocument/2006/relationships/hyperlink" Target="https://github.com/JimFawcett/RustBlockingQueue" TargetMode="External"/><Relationship Id="rId7" Type="http://schemas.openxmlformats.org/officeDocument/2006/relationships/hyperlink" Target="https://jimfawcett.github.io/Resources/BuildOn/Step6.html" TargetMode="External"/><Relationship Id="rId12" Type="http://schemas.openxmlformats.org/officeDocument/2006/relationships/hyperlink" Target="https://jimfawcett.github.io/Resources/RustBites/RustBites_Threads.html" TargetMode="External"/><Relationship Id="rId17" Type="http://schemas.openxmlformats.org/officeDocument/2006/relationships/hyperlink" Target="https://jimfawcett.github.io/Resources/RustBites/RustBites_Macros.html" TargetMode="External"/><Relationship Id="rId2" Type="http://schemas.openxmlformats.org/officeDocument/2006/relationships/hyperlink" Target="https://github.com/JimFawcett/BuildOn" TargetMode="External"/><Relationship Id="rId16" Type="http://schemas.openxmlformats.org/officeDocument/2006/relationships/hyperlink" Target="https://jimfawcett.github.io/Resources/DebuggingRust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BuildOn.html" TargetMode="External"/><Relationship Id="rId11" Type="http://schemas.openxmlformats.org/officeDocument/2006/relationships/hyperlink" Target="https://jimfawcett.github.io/Resources/RustBites/RustBites_Iterator.html" TargetMode="External"/><Relationship Id="rId5" Type="http://schemas.openxmlformats.org/officeDocument/2006/relationships/hyperlink" Target="https://doc.rust-lang.org/std/sync/atomic/struct.AtomicUsize.html" TargetMode="External"/><Relationship Id="rId15" Type="http://schemas.openxmlformats.org/officeDocument/2006/relationships/hyperlink" Target="https://github.com/JimFawcett/RustThreadPool/" TargetMode="External"/><Relationship Id="rId10" Type="http://schemas.openxmlformats.org/officeDocument/2006/relationships/hyperlink" Target="https://jimfawcett.github.io/Resources/RustBites/RustBites_RegEx.html" TargetMode="External"/><Relationship Id="rId4" Type="http://schemas.openxmlformats.org/officeDocument/2006/relationships/hyperlink" Target="https://github.com/JimFawcett/RustThreadPool" TargetMode="External"/><Relationship Id="rId9" Type="http://schemas.openxmlformats.org/officeDocument/2006/relationships/hyperlink" Target="https://jimfawcett.github.io/SiteMap.html" TargetMode="External"/><Relationship Id="rId14" Type="http://schemas.openxmlformats.org/officeDocument/2006/relationships/hyperlink" Target="https://github.com/JimFawcett/RustBlockingQueu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May 7,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#4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#3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CmdlnParser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		“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#5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#4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Executive, Display -&gt; Functional project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#6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RegEx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Extension</a:t>
            </a:r>
          </a:p>
          <a:p>
            <a:r>
              <a:rPr lang="en-US" dirty="0">
                <a:solidFill>
                  <a:srgbClr val="C00000"/>
                </a:solidFill>
              </a:rPr>
              <a:t>Session #7 – Parallel Text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</a:t>
            </a:r>
            <a:r>
              <a:rPr lang="en-US"/>
              <a:t>Session #7 </a:t>
            </a:r>
            <a:r>
              <a:rPr lang="en-US" dirty="0"/>
              <a:t>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Integration of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/>
              <a:t>Step #5 – </a:t>
            </a:r>
            <a:r>
              <a:rPr lang="en-US" sz="2000" dirty="0" err="1"/>
              <a:t>TextFinder</a:t>
            </a:r>
            <a:r>
              <a:rPr lang="en-US" sz="2000" dirty="0"/>
              <a:t>-Regex</a:t>
            </a:r>
          </a:p>
          <a:p>
            <a:pPr lvl="1"/>
            <a:r>
              <a:rPr lang="en-US" sz="1800" dirty="0">
                <a:hlinkClick r:id="rId2"/>
              </a:rPr>
              <a:t>Solution Code</a:t>
            </a:r>
            <a:endParaRPr lang="en-US" sz="1800" dirty="0"/>
          </a:p>
          <a:p>
            <a:r>
              <a:rPr lang="en-US" sz="2000" dirty="0"/>
              <a:t>Step #6 – Add Parallel Proc to </a:t>
            </a:r>
            <a:r>
              <a:rPr lang="en-US" sz="2000" dirty="0" err="1"/>
              <a:t>TextSearch</a:t>
            </a:r>
            <a:r>
              <a:rPr lang="en-US" sz="2000" dirty="0"/>
              <a:t> pkg</a:t>
            </a:r>
          </a:p>
          <a:p>
            <a:pPr lvl="1"/>
            <a:r>
              <a:rPr lang="en-US" sz="1800" dirty="0"/>
              <a:t>Major restructuring of </a:t>
            </a:r>
            <a:r>
              <a:rPr lang="en-US" sz="1800" dirty="0" err="1"/>
              <a:t>TextSearch</a:t>
            </a:r>
            <a:r>
              <a:rPr lang="en-US" sz="1800" dirty="0"/>
              <a:t> pkg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>
                <a:hlinkClick r:id="rId3"/>
              </a:rPr>
              <a:t>BlockingQueue</a:t>
            </a:r>
            <a:r>
              <a:rPr lang="en-US" sz="1800" dirty="0"/>
              <a:t>, </a:t>
            </a:r>
            <a:r>
              <a:rPr lang="en-US" sz="1800" dirty="0" err="1">
                <a:hlinkClick r:id="rId4"/>
              </a:rPr>
              <a:t>ThreadPool</a:t>
            </a:r>
            <a:r>
              <a:rPr lang="en-US" sz="1800" dirty="0"/>
              <a:t>, </a:t>
            </a:r>
            <a:r>
              <a:rPr lang="en-US" sz="1800" dirty="0" err="1">
                <a:hlinkClick r:id="rId5"/>
              </a:rPr>
              <a:t>AtomicUsize</a:t>
            </a:r>
            <a:endParaRPr lang="en-US" sz="1800" dirty="0"/>
          </a:p>
          <a:p>
            <a:r>
              <a:rPr lang="en-US" sz="2000" dirty="0" err="1">
                <a:hlinkClick r:id="rId6"/>
              </a:rPr>
              <a:t>BuildOn</a:t>
            </a:r>
            <a:endParaRPr lang="en-US" sz="2000" dirty="0"/>
          </a:p>
          <a:p>
            <a:r>
              <a:rPr lang="en-US" sz="2000" dirty="0">
                <a:hlinkClick r:id="rId7"/>
              </a:rPr>
              <a:t>BuildOn-7</a:t>
            </a:r>
            <a:endParaRPr lang="en-US" sz="2000" dirty="0">
              <a:hlinkClick r:id="rId8"/>
            </a:endParaRPr>
          </a:p>
          <a:p>
            <a:pPr marL="0" indent="0">
              <a:buNone/>
            </a:pPr>
            <a:endParaRPr lang="en-US" sz="2000" dirty="0">
              <a:hlinkClick r:id="rId9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RegEx</a:t>
            </a:r>
            <a:r>
              <a:rPr lang="en-US" dirty="0"/>
              <a:t> &amp; Threads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err="1">
                <a:hlinkClick r:id="rId10"/>
              </a:rPr>
              <a:t>RegEx</a:t>
            </a:r>
            <a:endParaRPr lang="en-US" sz="2000" dirty="0">
              <a:hlinkClick r:id="rId11"/>
            </a:endParaRPr>
          </a:p>
          <a:p>
            <a:r>
              <a:rPr lang="en-US" sz="2000" dirty="0">
                <a:hlinkClick r:id="rId12"/>
              </a:rPr>
              <a:t>Threads</a:t>
            </a:r>
            <a:endParaRPr lang="en-US" sz="2000" dirty="0"/>
          </a:p>
          <a:p>
            <a:r>
              <a:rPr lang="en-US" sz="2000" dirty="0">
                <a:hlinkClick r:id="rId13"/>
              </a:rPr>
              <a:t>Synchronization</a:t>
            </a:r>
            <a:endParaRPr lang="en-US" sz="2000" dirty="0"/>
          </a:p>
          <a:p>
            <a:r>
              <a:rPr lang="en-US" sz="2000" dirty="0" err="1">
                <a:hlinkClick r:id="rId14"/>
              </a:rPr>
              <a:t>BlockingQueue</a:t>
            </a:r>
            <a:endParaRPr lang="en-US" sz="2000" dirty="0"/>
          </a:p>
          <a:p>
            <a:r>
              <a:rPr lang="en-US" sz="2000" dirty="0" err="1">
                <a:hlinkClick r:id="rId15"/>
              </a:rPr>
              <a:t>ThreadPool</a:t>
            </a:r>
            <a:endParaRPr lang="en-US" sz="2000" dirty="0"/>
          </a:p>
          <a:p>
            <a:r>
              <a:rPr lang="en-US" sz="2000" dirty="0">
                <a:hlinkClick r:id="rId16"/>
              </a:rPr>
              <a:t>Debugging Rust in Visual Studio Code</a:t>
            </a:r>
            <a:endParaRPr lang="en-US" sz="2000" dirty="0"/>
          </a:p>
          <a:p>
            <a:r>
              <a:rPr lang="en-US" sz="2000" dirty="0" err="1">
                <a:hlinkClick r:id="rId17"/>
              </a:rPr>
              <a:t>RustBites</a:t>
            </a:r>
            <a:endParaRPr lang="en-US" sz="2000" dirty="0">
              <a:hlinkClick r:id="rId18" action="ppaction://hlinkfile"/>
            </a:endParaRPr>
          </a:p>
          <a:p>
            <a:r>
              <a:rPr lang="en-US" sz="2000" b="1" dirty="0"/>
              <a:t>Questions?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7C38-1A94-4FA1-9F36-97F809DC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Text Search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B4C05602-F71E-49B9-A09B-FD7AD5423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50" y="2135981"/>
            <a:ext cx="9048275" cy="3351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C24C6-DF7A-44A0-A72A-BD5C15C3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2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51"/>
          </a:xfrm>
        </p:spPr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TextFinder</a:t>
            </a:r>
            <a:endParaRPr lang="en-US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E14D18D-07BE-4C79-A968-AD1D37FCC4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50" y="1414463"/>
            <a:ext cx="3917699" cy="47625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1F1AF-7BD2-465A-A7C9-5EA40BD70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4463"/>
            <a:ext cx="5181600" cy="4762500"/>
          </a:xfrm>
        </p:spPr>
        <p:txBody>
          <a:bodyPr/>
          <a:lstStyle/>
          <a:p>
            <a:r>
              <a:rPr lang="en-US" dirty="0"/>
              <a:t>All components on same level</a:t>
            </a:r>
          </a:p>
          <a:p>
            <a:pPr lvl="1"/>
            <a:r>
              <a:rPr lang="en-US" dirty="0"/>
              <a:t>Makes dependency metadata simpler</a:t>
            </a:r>
          </a:p>
          <a:p>
            <a:r>
              <a:rPr lang="en-US" dirty="0"/>
              <a:t>Each component has at least one testN.rs file with a main.</a:t>
            </a:r>
          </a:p>
          <a:p>
            <a:pPr lvl="1"/>
            <a:r>
              <a:rPr lang="en-US" dirty="0"/>
              <a:t>Use for testing and demonstrations</a:t>
            </a:r>
          </a:p>
          <a:p>
            <a:r>
              <a:rPr lang="en-US" dirty="0"/>
              <a:t>Traits are defined in the caller’s package if you use DIP.</a:t>
            </a:r>
          </a:p>
          <a:p>
            <a:pPr lvl="1"/>
            <a:r>
              <a:rPr lang="en-US" dirty="0"/>
              <a:t>Otherwise they usually go in the called package.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>
                <a:solidFill>
                  <a:srgbClr val="C00000"/>
                </a:solidFill>
              </a:rPr>
              <a:t>Session #7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599</Words>
  <Application>Microsoft Office PowerPoint</Application>
  <PresentationFormat>Widescreen</PresentationFormat>
  <Paragraphs>109</Paragraphs>
  <Slides>13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Rust BuildOn #7</vt:lpstr>
      <vt:lpstr>Build-On</vt:lpstr>
      <vt:lpstr>BuildOn Timeline: Bi-Weekly Sessions</vt:lpstr>
      <vt:lpstr> BuildOn Session #7 Topics</vt:lpstr>
      <vt:lpstr>Parallel Text Search</vt:lpstr>
      <vt:lpstr>Rust Project Structure for TextFinder</vt:lpstr>
      <vt:lpstr>BuildOn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112</cp:revision>
  <cp:lastPrinted>2021-03-12T15:35:45Z</cp:lastPrinted>
  <dcterms:created xsi:type="dcterms:W3CDTF">2020-10-11T13:51:19Z</dcterms:created>
  <dcterms:modified xsi:type="dcterms:W3CDTF">2021-05-04T15:38:37Z</dcterms:modified>
</cp:coreProperties>
</file>