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42" r:id="rId14"/>
    <p:sldId id="343" r:id="rId15"/>
    <p:sldId id="349" r:id="rId16"/>
    <p:sldId id="350" r:id="rId17"/>
    <p:sldId id="311" r:id="rId18"/>
    <p:sldId id="351" r:id="rId19"/>
    <p:sldId id="352" r:id="rId20"/>
    <p:sldId id="347" r:id="rId21"/>
    <p:sldId id="348" r:id="rId22"/>
    <p:sldId id="353" r:id="rId23"/>
    <p:sldId id="344" r:id="rId24"/>
    <p:sldId id="345" r:id="rId25"/>
    <p:sldId id="340" r:id="rId26"/>
    <p:sldId id="346" r:id="rId27"/>
    <p:sldId id="325" r:id="rId28"/>
    <p:sldId id="326" r:id="rId29"/>
    <p:sldId id="327" r:id="rId30"/>
    <p:sldId id="312" r:id="rId31"/>
    <p:sldId id="304" r:id="rId32"/>
    <p:sldId id="317" r:id="rId33"/>
    <p:sldId id="319" r:id="rId34"/>
    <p:sldId id="321" r:id="rId35"/>
    <p:sldId id="322" r:id="rId36"/>
    <p:sldId id="320" r:id="rId37"/>
    <p:sldId id="324" r:id="rId38"/>
    <p:sldId id="328" r:id="rId39"/>
    <p:sldId id="275" r:id="rId40"/>
    <p:sldId id="329" r:id="rId41"/>
    <p:sldId id="276" r:id="rId42"/>
    <p:sldId id="330" r:id="rId43"/>
    <p:sldId id="290" r:id="rId44"/>
    <p:sldId id="315" r:id="rId45"/>
    <p:sldId id="331" r:id="rId46"/>
    <p:sldId id="356" r:id="rId47"/>
    <p:sldId id="308" r:id="rId48"/>
    <p:sldId id="260" r:id="rId49"/>
    <p:sldId id="303" r:id="rId50"/>
    <p:sldId id="302" r:id="rId51"/>
    <p:sldId id="283" r:id="rId52"/>
    <p:sldId id="262" r:id="rId53"/>
    <p:sldId id="263" r:id="rId54"/>
    <p:sldId id="264" r:id="rId55"/>
    <p:sldId id="309" r:id="rId56"/>
    <p:sldId id="265" r:id="rId57"/>
    <p:sldId id="310" r:id="rId58"/>
    <p:sldId id="267" r:id="rId59"/>
    <p:sldId id="306" r:id="rId60"/>
    <p:sldId id="269" r:id="rId61"/>
    <p:sldId id="271" r:id="rId62"/>
    <p:sldId id="272" r:id="rId63"/>
    <p:sldId id="270" r:id="rId64"/>
    <p:sldId id="316" r:id="rId65"/>
    <p:sldId id="281" r:id="rId66"/>
    <p:sldId id="268" r:id="rId67"/>
    <p:sldId id="282" r:id="rId68"/>
    <p:sldId id="355" r:id="rId69"/>
    <p:sldId id="323" r:id="rId70"/>
    <p:sldId id="313" r:id="rId7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With 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With 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std::vector&lt;int&gt; v { 1, 2, 3 };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int&amp;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v[1];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collections like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672" y="1519518"/>
            <a:ext cx="6345383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(2.0),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(3.0);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&amp;v[1];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fails to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Print!(“\n  r1 = {?:}”, r1);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drop(r1);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944" y="1902759"/>
            <a:ext cx="4204855" cy="4274204"/>
          </a:xfrm>
        </p:spPr>
        <p:txBody>
          <a:bodyPr>
            <a:normAutofit/>
          </a:bodyPr>
          <a:lstStyle/>
          <a:p>
            <a:r>
              <a:rPr lang="en-US" sz="2400" dirty="0"/>
              <a:t>v owns vector</a:t>
            </a:r>
          </a:p>
          <a:p>
            <a:r>
              <a:rPr lang="en-US" sz="2400" dirty="0"/>
              <a:t>r1 borrows ownership</a:t>
            </a:r>
          </a:p>
          <a:p>
            <a:r>
              <a:rPr lang="en-US" sz="2400" dirty="0"/>
              <a:t>v can’t mutate until r1 is dropped or goes out of scope</a:t>
            </a:r>
          </a:p>
          <a:p>
            <a:r>
              <a:rPr lang="en-US" sz="2400" dirty="0"/>
              <a:t>Going out of scope calls drop implicitly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81256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(1.0),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x in v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x)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i in 0…3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v[i]);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028057"/>
            <a:ext cx="4443132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12" y="3552644"/>
            <a:ext cx="4551829" cy="2425234"/>
          </a:xfrm>
        </p:spPr>
        <p:txBody>
          <a:bodyPr>
            <a:noAutofit/>
          </a:bodyPr>
          <a:lstStyle/>
          <a:p>
            <a:r>
              <a:rPr lang="en-US" sz="2000" dirty="0"/>
              <a:t>trait Show : Debug { … }</a:t>
            </a:r>
          </a:p>
          <a:p>
            <a:r>
              <a:rPr lang="en-US" sz="2000" dirty="0"/>
              <a:t>trait Size { … }</a:t>
            </a:r>
          </a:p>
          <a:p>
            <a:r>
              <a:rPr lang="en-US" sz="2000" dirty="0"/>
              <a:t>struct Test { x:i32, y:f64,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Show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Size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0189A5-E2E1-487C-A3F6-EF8C0922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7" y="3429000"/>
            <a:ext cx="47244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	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CF6FA-94F8-44AD-90BD-A2D384B86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19" y="1028700"/>
            <a:ext cx="9612926" cy="2297622"/>
          </a:xfr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1"/>
            <a:ext cx="4793673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39788"/>
            <a:ext cx="5701145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 std::any::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339788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63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01765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5644</Words>
  <Application>Microsoft Office PowerPoint</Application>
  <PresentationFormat>Widescreen</PresentationFormat>
  <Paragraphs>542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Ownership Model</vt:lpstr>
      <vt:lpstr>Rust Ownership</vt:lpstr>
      <vt:lpstr>Copies, Moves</vt:lpstr>
      <vt:lpstr>Rust Move versus Copy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Rust Object Model</vt:lpstr>
      <vt:lpstr>Rust Object Model</vt:lpstr>
      <vt:lpstr>Rust Object Model 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Traits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  <vt:lpstr>Background</vt:lpstr>
      <vt:lpstr>Ownership Model</vt:lpstr>
      <vt:lpstr>Rust Ownership</vt:lpstr>
      <vt:lpstr>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228</cp:revision>
  <cp:lastPrinted>2020-03-30T21:06:09Z</cp:lastPrinted>
  <dcterms:created xsi:type="dcterms:W3CDTF">2020-02-03T12:39:42Z</dcterms:created>
  <dcterms:modified xsi:type="dcterms:W3CDTF">2020-03-31T17:38:21Z</dcterms:modified>
</cp:coreProperties>
</file>