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4" r:id="rId2"/>
    <p:sldId id="256" r:id="rId3"/>
    <p:sldId id="265" r:id="rId4"/>
    <p:sldId id="270" r:id="rId5"/>
    <p:sldId id="269" r:id="rId6"/>
    <p:sldId id="262" r:id="rId7"/>
    <p:sldId id="263" r:id="rId8"/>
    <p:sldId id="267" r:id="rId9"/>
    <p:sldId id="268" r:id="rId10"/>
    <p:sldId id="266" r:id="rId11"/>
    <p:sldId id="258" r:id="rId12"/>
    <p:sldId id="257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Animations/Anim_Features.html" TargetMode="External"/><Relationship Id="rId3" Type="http://schemas.openxmlformats.org/officeDocument/2006/relationships/hyperlink" Target="https://github.com/JimFawcett/BuildOn/tree/master/BuildOn-3-Solution/dir_nav" TargetMode="External"/><Relationship Id="rId7" Type="http://schemas.openxmlformats.org/officeDocument/2006/relationships/hyperlink" Target="https://jimfawcett.github.io/Resources/RustBites/RustBites_Iterator.html" TargetMode="External"/><Relationship Id="rId2" Type="http://schemas.openxmlformats.org/officeDocument/2006/relationships/hyperlink" Target="https://jimfawcett.github.io/Resources/BuildOn/Step3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BuildOn.html" TargetMode="External"/><Relationship Id="rId11" Type="http://schemas.openxmlformats.org/officeDocument/2006/relationships/hyperlink" Target="RustBites/RustBites_Data.html" TargetMode="External"/><Relationship Id="rId5" Type="http://schemas.openxmlformats.org/officeDocument/2006/relationships/hyperlink" Target="https://jimfawcett.github.io/DesignBites.html" TargetMode="External"/><Relationship Id="rId10" Type="http://schemas.openxmlformats.org/officeDocument/2006/relationships/hyperlink" Target="https://jimfawcett.github.io/Resources/RustBites/RustBites_Macros.html" TargetMode="External"/><Relationship Id="rId4" Type="http://schemas.openxmlformats.org/officeDocument/2006/relationships/hyperlink" Target="https://jimfawcett.github.io/Resources/BuildOn/Step4.html" TargetMode="External"/><Relationship Id="rId9" Type="http://schemas.openxmlformats.org/officeDocument/2006/relationships/hyperlink" Target="https://jimfawcett.github.io/SiteMap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April 9,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TextSearch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 Functional package with demo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 –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Step #2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DirNav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-&gt;			“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#4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#3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CmdlnParser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		“</a:t>
            </a:r>
          </a:p>
          <a:p>
            <a:r>
              <a:rPr lang="en-US" dirty="0">
                <a:solidFill>
                  <a:srgbClr val="C00000"/>
                </a:solidFill>
              </a:rPr>
              <a:t>Session #5 – </a:t>
            </a:r>
            <a:r>
              <a:rPr lang="en-US" b="1" dirty="0">
                <a:solidFill>
                  <a:srgbClr val="C00000"/>
                </a:solidFill>
              </a:rPr>
              <a:t>Step #4</a:t>
            </a:r>
            <a:r>
              <a:rPr lang="en-US" dirty="0">
                <a:solidFill>
                  <a:srgbClr val="C00000"/>
                </a:solidFill>
              </a:rPr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#5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CmdlnParser</a:t>
            </a:r>
            <a:r>
              <a:rPr lang="en-US" dirty="0"/>
              <a:t> &amp; Exec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hlinkClick r:id="rId2"/>
              </a:rPr>
              <a:t>Step #3</a:t>
            </a:r>
            <a:r>
              <a:rPr lang="en-US" sz="2000" dirty="0"/>
              <a:t> – </a:t>
            </a:r>
            <a:r>
              <a:rPr lang="en-US" sz="2000" dirty="0" err="1"/>
              <a:t>CmdlnParser</a:t>
            </a:r>
            <a:endParaRPr lang="en-US" sz="2000" dirty="0"/>
          </a:p>
          <a:p>
            <a:pPr lvl="1"/>
            <a:r>
              <a:rPr lang="en-US" sz="1800" dirty="0">
                <a:hlinkClick r:id="rId3"/>
              </a:rPr>
              <a:t>Solution Code</a:t>
            </a:r>
            <a:endParaRPr lang="en-US" sz="1800" dirty="0"/>
          </a:p>
          <a:p>
            <a:r>
              <a:rPr lang="en-US" sz="2000" dirty="0">
                <a:hlinkClick r:id="rId4"/>
              </a:rPr>
              <a:t>Step #4</a:t>
            </a:r>
            <a:r>
              <a:rPr lang="en-US" sz="2000" dirty="0"/>
              <a:t> – Executive, Display -&gt; full solution</a:t>
            </a:r>
          </a:p>
          <a:p>
            <a:pPr lvl="1"/>
            <a:r>
              <a:rPr lang="en-US" sz="1800" dirty="0"/>
              <a:t>Executive’s parts and startup actions</a:t>
            </a:r>
          </a:p>
          <a:p>
            <a:pPr lvl="1"/>
            <a:r>
              <a:rPr lang="en-US" sz="1800" dirty="0"/>
              <a:t>Goals of Display</a:t>
            </a:r>
          </a:p>
          <a:p>
            <a:pPr lvl="2"/>
            <a:r>
              <a:rPr lang="en-US" sz="1400" dirty="0"/>
              <a:t>Continuous output</a:t>
            </a:r>
          </a:p>
          <a:p>
            <a:pPr lvl="2"/>
            <a:r>
              <a:rPr lang="en-US" sz="1400" dirty="0"/>
              <a:t>Options</a:t>
            </a:r>
          </a:p>
          <a:p>
            <a:r>
              <a:rPr lang="en-US" sz="2000" dirty="0"/>
              <a:t>Project Structure </a:t>
            </a:r>
          </a:p>
          <a:p>
            <a:pPr lvl="1"/>
            <a:r>
              <a:rPr lang="en-US" sz="1600" dirty="0"/>
              <a:t>Diagram next slide</a:t>
            </a:r>
          </a:p>
          <a:p>
            <a:pPr lvl="1"/>
            <a:r>
              <a:rPr lang="en-US" sz="1600" dirty="0">
                <a:hlinkClick r:id="rId5"/>
              </a:rPr>
              <a:t>Design Bites</a:t>
            </a:r>
            <a:r>
              <a:rPr lang="en-US" sz="1600" dirty="0"/>
              <a:t> – look at </a:t>
            </a:r>
            <a:r>
              <a:rPr lang="en-US" sz="1600" dirty="0" err="1"/>
              <a:t>cargo.toml</a:t>
            </a:r>
            <a:r>
              <a:rPr lang="en-US" sz="1600" dirty="0"/>
              <a:t> dependencies</a:t>
            </a:r>
          </a:p>
          <a:p>
            <a:r>
              <a:rPr lang="en-US" sz="2000" dirty="0" err="1">
                <a:hlinkClick r:id="rId6"/>
              </a:rPr>
              <a:t>BuildOn</a:t>
            </a:r>
            <a:r>
              <a:rPr lang="en-US" sz="2000" dirty="0"/>
              <a:t> – click on </a:t>
            </a:r>
            <a:r>
              <a:rPr lang="en-US" sz="2000" dirty="0" err="1"/>
              <a:t>BuildOn</a:t>
            </a:r>
            <a:r>
              <a:rPr lang="en-US" sz="2000" dirty="0"/>
              <a:t> code</a:t>
            </a:r>
            <a:endParaRPr lang="en-US" sz="2000" dirty="0">
              <a:hlinkClick r:id="rId7"/>
            </a:endParaRPr>
          </a:p>
          <a:p>
            <a:pPr marL="0" indent="0">
              <a:buNone/>
            </a:pPr>
            <a:endParaRPr lang="en-US" sz="2000" dirty="0">
              <a:hlinkClick r:id="rId8"/>
            </a:endParaRPr>
          </a:p>
          <a:p>
            <a:pPr marL="0" indent="0">
              <a:buNone/>
            </a:pPr>
            <a:endParaRPr lang="en-US" sz="2000" dirty="0">
              <a:hlinkClick r:id="rId9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Macros &amp; Debugging in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hlinkClick r:id="rId10"/>
              </a:rPr>
              <a:t>Macros</a:t>
            </a:r>
            <a:endParaRPr lang="en-US" sz="2000" dirty="0"/>
          </a:p>
          <a:p>
            <a:r>
              <a:rPr lang="en-US" sz="2000" dirty="0"/>
              <a:t>Debugging Rust in Visual Studio Code</a:t>
            </a:r>
          </a:p>
          <a:p>
            <a:r>
              <a:rPr lang="en-US" sz="2000" dirty="0" err="1">
                <a:hlinkClick r:id="rId10"/>
              </a:rPr>
              <a:t>RustBites</a:t>
            </a:r>
            <a:endParaRPr lang="en-US" sz="2000" dirty="0">
              <a:hlinkClick r:id="rId11" action="ppaction://hlinkfile"/>
            </a:endParaRPr>
          </a:p>
          <a:p>
            <a:r>
              <a:rPr lang="en-US" sz="2000" b="1" dirty="0"/>
              <a:t>Questions?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951"/>
          </a:xfrm>
        </p:spPr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TextFinder</a:t>
            </a:r>
            <a:endParaRPr lang="en-US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E14D18D-07BE-4C79-A968-AD1D37FCC4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50" y="1414463"/>
            <a:ext cx="3917699" cy="47625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1F1AF-7BD2-465A-A7C9-5EA40BD70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4463"/>
            <a:ext cx="5181600" cy="4762500"/>
          </a:xfrm>
        </p:spPr>
        <p:txBody>
          <a:bodyPr/>
          <a:lstStyle/>
          <a:p>
            <a:r>
              <a:rPr lang="en-US" dirty="0"/>
              <a:t>All components on same level</a:t>
            </a:r>
          </a:p>
          <a:p>
            <a:pPr lvl="1"/>
            <a:r>
              <a:rPr lang="en-US" dirty="0"/>
              <a:t>Makes dependency metadata simpler</a:t>
            </a:r>
          </a:p>
          <a:p>
            <a:r>
              <a:rPr lang="en-US" dirty="0"/>
              <a:t>Each component has at least one testN.rs file with a main.</a:t>
            </a:r>
          </a:p>
          <a:p>
            <a:pPr lvl="1"/>
            <a:r>
              <a:rPr lang="en-US" dirty="0"/>
              <a:t>Use for testing and demonstrations</a:t>
            </a:r>
          </a:p>
          <a:p>
            <a:r>
              <a:rPr lang="en-US" dirty="0"/>
              <a:t>Traits are defined in the caller’s package if you use DIP.</a:t>
            </a:r>
          </a:p>
          <a:p>
            <a:pPr lvl="1"/>
            <a:r>
              <a:rPr lang="en-US" dirty="0"/>
              <a:t>Otherwise they usually go in the called package.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Session #5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616</Words>
  <Application>Microsoft Office PowerPoint</Application>
  <PresentationFormat>Widescreen</PresentationFormat>
  <Paragraphs>107</Paragraphs>
  <Slides>12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Rust BuildOn #5</vt:lpstr>
      <vt:lpstr>Build-On</vt:lpstr>
      <vt:lpstr>BuildOn Timeline: Bi-Weekly Sessions</vt:lpstr>
      <vt:lpstr> BuildOn Session #5 Topics</vt:lpstr>
      <vt:lpstr>Rust Project Structure for TextFinder</vt:lpstr>
      <vt:lpstr>BuildOn</vt:lpstr>
      <vt:lpstr>That’s All Folks!</vt:lpstr>
      <vt:lpstr>Building Rust Library Package (Crate)</vt:lpstr>
      <vt:lpstr>PowerPoint Presentation</vt:lpstr>
      <vt:lpstr>How would I use Rust at work?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96</cp:revision>
  <cp:lastPrinted>2021-03-12T15:35:45Z</cp:lastPrinted>
  <dcterms:created xsi:type="dcterms:W3CDTF">2020-10-11T13:51:19Z</dcterms:created>
  <dcterms:modified xsi:type="dcterms:W3CDTF">2021-04-06T18:28:20Z</dcterms:modified>
</cp:coreProperties>
</file>