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64" r:id="rId2"/>
    <p:sldId id="256" r:id="rId3"/>
    <p:sldId id="266" r:id="rId4"/>
    <p:sldId id="265" r:id="rId5"/>
    <p:sldId id="270" r:id="rId6"/>
    <p:sldId id="267" r:id="rId7"/>
    <p:sldId id="268" r:id="rId8"/>
    <p:sldId id="269" r:id="rId9"/>
    <p:sldId id="271" r:id="rId10"/>
    <p:sldId id="260" r:id="rId11"/>
    <p:sldId id="261" r:id="rId12"/>
    <p:sldId id="262" r:id="rId13"/>
    <p:sldId id="263" r:id="rId14"/>
    <p:sldId id="258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Conversions.html" TargetMode="External"/><Relationship Id="rId3" Type="http://schemas.openxmlformats.org/officeDocument/2006/relationships/hyperlink" Target="BuildOn/Step2.html" TargetMode="External"/><Relationship Id="rId7" Type="http://schemas.openxmlformats.org/officeDocument/2006/relationships/hyperlink" Target="RustBites/RustBites_Conversions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ErrHnd.html" TargetMode="External"/><Relationship Id="rId5" Type="http://schemas.openxmlformats.org/officeDocument/2006/relationships/hyperlink" Target="https://jimfawcett.github.io/SiteMap.html" TargetMode="External"/><Relationship Id="rId4" Type="http://schemas.openxmlformats.org/officeDocument/2006/relationships/hyperlink" Target="https://jimfawcett.github.io/Resources/RustBites/RustBites_Enums.html" TargetMode="External"/><Relationship Id="rId9" Type="http://schemas.openxmlformats.org/officeDocument/2006/relationships/hyperlink" Target="https://jimfawcett.github.io/Resources/RustBites/RustBites_Traits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BuildOn/Step2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.rust-lang.org/std/fs/index.html" TargetMode="External"/><Relationship Id="rId5" Type="http://schemas.openxmlformats.org/officeDocument/2006/relationships/hyperlink" Target="https://jimfawcett.github.io/RustStory_Libraries.html" TargetMode="External"/><Relationship Id="rId4" Type="http://schemas.openxmlformats.org/officeDocument/2006/relationships/hyperlink" Target="https://jimfawcett.github.io/Resources/RustBites/RustBites_Struct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Structs.html" TargetMode="External"/><Relationship Id="rId13" Type="http://schemas.openxmlformats.org/officeDocument/2006/relationships/hyperlink" Target="https://jimfawcett.github.io/Resources/RustBites/RustBites_Data.html" TargetMode="External"/><Relationship Id="rId18" Type="http://schemas.openxmlformats.org/officeDocument/2006/relationships/hyperlink" Target="https://jimfawcett.github.io/RustStory_Prologue.html" TargetMode="External"/><Relationship Id="rId3" Type="http://schemas.openxmlformats.org/officeDocument/2006/relationships/hyperlink" Target="https://jimfawcett.github.io/Resources/DesignBites/DesignBites_Intro.html" TargetMode="External"/><Relationship Id="rId7" Type="http://schemas.openxmlformats.org/officeDocument/2006/relationships/hyperlink" Target="https://jimfawcett.github.io/Resources/RustBites/RustBites_Functs.html" TargetMode="External"/><Relationship Id="rId12" Type="http://schemas.openxmlformats.org/officeDocument/2006/relationships/hyperlink" Target="https://jimfawcett.github.io/SiteMap.html" TargetMode="External"/><Relationship Id="rId17" Type="http://schemas.openxmlformats.org/officeDocument/2006/relationships/hyperlink" Target="https://jimfawcett.github.io/RustBiteByByte.html" TargetMode="External"/><Relationship Id="rId2" Type="http://schemas.openxmlformats.org/officeDocument/2006/relationships/hyperlink" Target="https://jimfawcett.github.io/Resources/BuildOn/Step0.html" TargetMode="External"/><Relationship Id="rId16" Type="http://schemas.openxmlformats.org/officeDocument/2006/relationships/hyperlink" Target="RustBites/RustBites_Data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Tooling.html" TargetMode="External"/><Relationship Id="rId11" Type="http://schemas.openxmlformats.org/officeDocument/2006/relationships/hyperlink" Target="https://jimfawcett.github.io/BuildOn.html" TargetMode="External"/><Relationship Id="rId5" Type="http://schemas.openxmlformats.org/officeDocument/2006/relationships/hyperlink" Target="https://jimfawcett.github.io/Resources/BuildOn/Step1.html#code" TargetMode="External"/><Relationship Id="rId15" Type="http://schemas.openxmlformats.org/officeDocument/2006/relationships/hyperlink" Target="https://jimfawcett.github.io/Resources/Animations/Anim_Features.html" TargetMode="External"/><Relationship Id="rId10" Type="http://schemas.openxmlformats.org/officeDocument/2006/relationships/hyperlink" Target="https://doc.rust-lang.org/std/fs/index.html" TargetMode="External"/><Relationship Id="rId19" Type="http://schemas.openxmlformats.org/officeDocument/2006/relationships/hyperlink" Target="https://jimfawcett.github.io/Resources/RustBites/RustBites_CodeExperiments.html" TargetMode="External"/><Relationship Id="rId4" Type="http://schemas.openxmlformats.org/officeDocument/2006/relationships/hyperlink" Target="https://jimfawcett.github.io/Resources/BuildOn/Step1.html" TargetMode="External"/><Relationship Id="rId9" Type="http://schemas.openxmlformats.org/officeDocument/2006/relationships/hyperlink" Target="https://jimfawcett.github.io/RustStory_Libraries.html#fs" TargetMode="External"/><Relationship Id="rId14" Type="http://schemas.openxmlformats.org/officeDocument/2006/relationships/hyperlink" Target="https://jimfawcett.github.io/Resources/RustBites/RustBites_Safety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Structs.html" TargetMode="External"/><Relationship Id="rId13" Type="http://schemas.openxmlformats.org/officeDocument/2006/relationships/hyperlink" Target="https://jimfawcett.github.io/Resources/RustBites/RustBites_Data.html" TargetMode="External"/><Relationship Id="rId18" Type="http://schemas.openxmlformats.org/officeDocument/2006/relationships/hyperlink" Target="https://jimfawcett.github.io/RustStory_Prologue.html" TargetMode="External"/><Relationship Id="rId3" Type="http://schemas.openxmlformats.org/officeDocument/2006/relationships/hyperlink" Target="https://jimfawcett.github.io/Resources/DesignBites/DesignBites_Intro.html" TargetMode="External"/><Relationship Id="rId7" Type="http://schemas.openxmlformats.org/officeDocument/2006/relationships/hyperlink" Target="https://jimfawcett.github.io/Resources/RustBites/RustBites_Functs.html" TargetMode="External"/><Relationship Id="rId12" Type="http://schemas.openxmlformats.org/officeDocument/2006/relationships/hyperlink" Target="https://jimfawcett.github.io/SiteMap.html" TargetMode="External"/><Relationship Id="rId17" Type="http://schemas.openxmlformats.org/officeDocument/2006/relationships/hyperlink" Target="https://jimfawcett.github.io/RustBiteByByte.html" TargetMode="External"/><Relationship Id="rId2" Type="http://schemas.openxmlformats.org/officeDocument/2006/relationships/hyperlink" Target="https://jimfawcett.github.io/Resources/BuildOn/Step0.html" TargetMode="External"/><Relationship Id="rId16" Type="http://schemas.openxmlformats.org/officeDocument/2006/relationships/hyperlink" Target="RustBites/RustBites_Data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Tooling.html" TargetMode="External"/><Relationship Id="rId11" Type="http://schemas.openxmlformats.org/officeDocument/2006/relationships/hyperlink" Target="https://jimfawcett.github.io/BuildOn.html" TargetMode="External"/><Relationship Id="rId5" Type="http://schemas.openxmlformats.org/officeDocument/2006/relationships/hyperlink" Target="https://jimfawcett.github.io/Resources/BuildOn/Step1.html#code" TargetMode="External"/><Relationship Id="rId15" Type="http://schemas.openxmlformats.org/officeDocument/2006/relationships/hyperlink" Target="https://jimfawcett.github.io/Resources/Animations/Anim_Features.html" TargetMode="External"/><Relationship Id="rId10" Type="http://schemas.openxmlformats.org/officeDocument/2006/relationships/hyperlink" Target="https://doc.rust-lang.org/std/fs/index.html" TargetMode="External"/><Relationship Id="rId19" Type="http://schemas.openxmlformats.org/officeDocument/2006/relationships/hyperlink" Target="https://jimfawcett.github.io/Resources/RustBites/RustBites_CodeExperiments.html" TargetMode="External"/><Relationship Id="rId4" Type="http://schemas.openxmlformats.org/officeDocument/2006/relationships/hyperlink" Target="https://jimfawcett.github.io/Resources/BuildOn/Step1.html" TargetMode="External"/><Relationship Id="rId9" Type="http://schemas.openxmlformats.org/officeDocument/2006/relationships/hyperlink" Target="https://jimfawcett.github.io/RustStory_Libraries.html#fs" TargetMode="External"/><Relationship Id="rId14" Type="http://schemas.openxmlformats.org/officeDocument/2006/relationships/hyperlink" Target="https://jimfawcett.github.io/Resources/RustBites/RustBites_Safet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February 26,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A110-42E1-4A35-92C4-A678FFE8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913606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EF3F-5A6C-4669-B46A-2439E9220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4034"/>
            <a:ext cx="5157787" cy="773858"/>
          </a:xfrm>
        </p:spPr>
        <p:txBody>
          <a:bodyPr>
            <a:normAutofit/>
          </a:bodyPr>
          <a:lstStyle/>
          <a:p>
            <a:r>
              <a:rPr lang="en-US" sz="2800" dirty="0"/>
              <a:t>Project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5A3B-6F24-4AF6-9031-2F2B8837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0314"/>
            <a:ext cx="5157787" cy="3460742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#1</a:t>
            </a:r>
            <a:r>
              <a:rPr lang="en-US" dirty="0"/>
              <a:t> – Quick Review</a:t>
            </a:r>
          </a:p>
          <a:p>
            <a:pPr lvl="1"/>
            <a:r>
              <a:rPr lang="en-US" dirty="0"/>
              <a:t>Text Search package</a:t>
            </a:r>
          </a:p>
          <a:p>
            <a:pPr lvl="1"/>
            <a:r>
              <a:rPr lang="en-US" dirty="0"/>
              <a:t>Posted solution</a:t>
            </a:r>
          </a:p>
          <a:p>
            <a:r>
              <a:rPr lang="en-US" dirty="0">
                <a:hlinkClick r:id="rId3" action="ppaction://hlinkfile"/>
              </a:rPr>
              <a:t>Step #2</a:t>
            </a:r>
            <a:r>
              <a:rPr lang="en-US" dirty="0"/>
              <a:t> - </a:t>
            </a:r>
            <a:r>
              <a:rPr lang="en-US" dirty="0" err="1"/>
              <a:t>DirNav</a:t>
            </a:r>
            <a:endParaRPr lang="en-US" dirty="0"/>
          </a:p>
          <a:p>
            <a:pPr lvl="1"/>
            <a:r>
              <a:rPr lang="en-US" dirty="0" err="1"/>
              <a:t>DirNav</a:t>
            </a:r>
            <a:r>
              <a:rPr lang="en-US" dirty="0"/>
              <a:t> package spec</a:t>
            </a:r>
          </a:p>
          <a:p>
            <a:pPr lvl="1"/>
            <a:r>
              <a:rPr lang="en-US" dirty="0"/>
              <a:t>Look at 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1DA82-BF3E-4C99-B8B8-8633F2569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74034"/>
            <a:ext cx="5183188" cy="773858"/>
          </a:xfrm>
        </p:spPr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A4F1F-A3A0-46E6-901D-EB9D60C3E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71739"/>
            <a:ext cx="5183188" cy="3460742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Enumerations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6"/>
              </a:rPr>
              <a:t>Error Handling</a:t>
            </a:r>
            <a:endParaRPr lang="en-US" dirty="0">
              <a:hlinkClick r:id="rId7" action="ppaction://hlinkfile"/>
            </a:endParaRPr>
          </a:p>
          <a:p>
            <a:r>
              <a:rPr lang="en-US" dirty="0">
                <a:hlinkClick r:id="rId8"/>
              </a:rPr>
              <a:t>Conversions</a:t>
            </a:r>
            <a:endParaRPr lang="en-US" dirty="0"/>
          </a:p>
          <a:p>
            <a:r>
              <a:rPr lang="en-US" dirty="0">
                <a:hlinkClick r:id="rId9"/>
              </a:rPr>
              <a:t>Generics &amp;Traits</a:t>
            </a:r>
            <a:endParaRPr lang="en-US" dirty="0"/>
          </a:p>
          <a:p>
            <a:r>
              <a:rPr lang="en-US" dirty="0"/>
              <a:t>Answer Questions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766EE-57BC-4C75-975A-F5186081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093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71DD-6811-467E-B7F1-32D177C9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0"/>
            <a:ext cx="10515600" cy="10707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BC7A-4285-49F9-9A3B-482D3EA4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73886"/>
            <a:ext cx="5157787" cy="802613"/>
          </a:xfrm>
        </p:spPr>
        <p:txBody>
          <a:bodyPr>
            <a:normAutofit/>
          </a:bodyPr>
          <a:lstStyle/>
          <a:p>
            <a:r>
              <a:rPr lang="en-US" sz="2800" dirty="0"/>
              <a:t>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1C67-A00E-460D-B922-E4BF7788F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00326"/>
            <a:ext cx="5157787" cy="3589336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Code review: </a:t>
            </a:r>
            <a:r>
              <a:rPr lang="en-US" dirty="0">
                <a:hlinkClick r:id="rId2"/>
              </a:rPr>
              <a:t>Step #1 - </a:t>
            </a:r>
            <a:r>
              <a:rPr lang="en-US" dirty="0" err="1">
                <a:hlinkClick r:id="rId2"/>
              </a:rPr>
              <a:t>TxtSrch</a:t>
            </a:r>
            <a:endParaRPr lang="en-US" dirty="0"/>
          </a:p>
          <a:p>
            <a:pPr lvl="1"/>
            <a:r>
              <a:rPr lang="en-US" dirty="0"/>
              <a:t>Code will be posted</a:t>
            </a:r>
          </a:p>
          <a:p>
            <a:r>
              <a:rPr lang="en-US" dirty="0">
                <a:hlinkClick r:id="rId3"/>
              </a:rPr>
              <a:t>Step #2 – </a:t>
            </a:r>
            <a:r>
              <a:rPr lang="en-US" dirty="0" err="1">
                <a:hlinkClick r:id="rId3"/>
              </a:rPr>
              <a:t>DirNav</a:t>
            </a:r>
            <a:endParaRPr lang="en-US" dirty="0"/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59C9D-A673-4B22-A614-0FC3F88A2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73886"/>
            <a:ext cx="5183188" cy="802613"/>
          </a:xfrm>
        </p:spPr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CD398-5F2A-4F58-ABA5-74BFCD22B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71751"/>
            <a:ext cx="5183188" cy="3589336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Structs</a:t>
            </a:r>
            <a:endParaRPr lang="en-US" dirty="0"/>
          </a:p>
          <a:p>
            <a:r>
              <a:rPr lang="en-US" dirty="0">
                <a:hlinkClick r:id="rId5"/>
              </a:rPr>
              <a:t>Rust Libs</a:t>
            </a:r>
            <a:endParaRPr lang="en-US" dirty="0"/>
          </a:p>
          <a:p>
            <a:r>
              <a:rPr lang="en-US" dirty="0">
                <a:hlinkClick r:id="rId6"/>
              </a:rPr>
              <a:t>Rust std::fs</a:t>
            </a:r>
            <a:endParaRPr lang="en-US" dirty="0"/>
          </a:p>
          <a:p>
            <a:r>
              <a:rPr lang="en-US" dirty="0"/>
              <a:t>Answer Questions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9B402-CD40-4CC5-AD5F-F53CE648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228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</a:t>
            </a:r>
            <a:r>
              <a:rPr lang="en-US" b="1" dirty="0">
                <a:solidFill>
                  <a:srgbClr val="C00000"/>
                </a:solidFill>
              </a:rPr>
              <a:t>Step #1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TextSearch</a:t>
            </a:r>
            <a:r>
              <a:rPr lang="en-US" dirty="0">
                <a:solidFill>
                  <a:srgbClr val="C00000"/>
                </a:solidFill>
              </a:rPr>
              <a:t> -&gt; Functional package with demo</a:t>
            </a:r>
          </a:p>
          <a:p>
            <a:r>
              <a:rPr lang="en-US" dirty="0"/>
              <a:t>Session #3 – </a:t>
            </a:r>
            <a:r>
              <a:rPr lang="en-US" b="1" dirty="0"/>
              <a:t>Step #2</a:t>
            </a:r>
            <a:r>
              <a:rPr lang="en-US" dirty="0"/>
              <a:t>: </a:t>
            </a:r>
            <a:r>
              <a:rPr lang="en-US" dirty="0" err="1"/>
              <a:t>DirNav</a:t>
            </a:r>
            <a:r>
              <a:rPr lang="en-US" dirty="0"/>
              <a:t> -&gt;			“</a:t>
            </a:r>
          </a:p>
          <a:p>
            <a:r>
              <a:rPr lang="en-US" dirty="0"/>
              <a:t>Session #4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#2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Step #0</a:t>
            </a:r>
            <a:endParaRPr lang="en-US" sz="2400" dirty="0"/>
          </a:p>
          <a:p>
            <a:pPr lvl="1"/>
            <a:r>
              <a:rPr lang="en-US" sz="2000" dirty="0"/>
              <a:t>Run </a:t>
            </a:r>
            <a:r>
              <a:rPr lang="en-US" sz="2000" dirty="0" err="1"/>
              <a:t>TextFinder</a:t>
            </a:r>
            <a:endParaRPr lang="en-US" sz="2000" dirty="0"/>
          </a:p>
          <a:p>
            <a:pPr lvl="1"/>
            <a:r>
              <a:rPr lang="en-US" sz="2000" dirty="0" err="1">
                <a:hlinkClick r:id="rId3"/>
              </a:rPr>
              <a:t>DesignBites_Intro</a:t>
            </a:r>
            <a:endParaRPr lang="en-US" sz="2000" dirty="0"/>
          </a:p>
          <a:p>
            <a:pPr lvl="1"/>
            <a:r>
              <a:rPr lang="en-US" sz="2000" dirty="0" err="1"/>
              <a:t>TestCargo</a:t>
            </a:r>
            <a:endParaRPr lang="en-US" sz="2000" dirty="0"/>
          </a:p>
          <a:p>
            <a:r>
              <a:rPr lang="en-US" sz="2400" dirty="0">
                <a:hlinkClick r:id="rId4"/>
              </a:rPr>
              <a:t>Step #1</a:t>
            </a:r>
            <a:r>
              <a:rPr lang="en-US" sz="2400" dirty="0"/>
              <a:t> - </a:t>
            </a:r>
            <a:r>
              <a:rPr lang="en-US" sz="2400" dirty="0" err="1"/>
              <a:t>TextSearch</a:t>
            </a:r>
            <a:endParaRPr lang="en-US" sz="2400" dirty="0"/>
          </a:p>
          <a:p>
            <a:pPr lvl="1"/>
            <a:r>
              <a:rPr lang="en-US" sz="2000" dirty="0">
                <a:hlinkClick r:id="rId5"/>
              </a:rPr>
              <a:t>Starter Code</a:t>
            </a:r>
            <a:endParaRPr lang="en-US" sz="2000" dirty="0"/>
          </a:p>
          <a:p>
            <a:pPr lvl="1"/>
            <a:r>
              <a:rPr lang="en-US" sz="2000" dirty="0">
                <a:hlinkClick r:id="rId6"/>
              </a:rPr>
              <a:t>Tooling</a:t>
            </a:r>
            <a:endParaRPr lang="en-US" sz="2000" dirty="0"/>
          </a:p>
          <a:p>
            <a:pPr lvl="1"/>
            <a:r>
              <a:rPr lang="en-US" sz="2000" dirty="0">
                <a:hlinkClick r:id="rId7"/>
              </a:rPr>
              <a:t>Functions</a:t>
            </a:r>
            <a:r>
              <a:rPr lang="en-US" sz="2000" dirty="0"/>
              <a:t>, </a:t>
            </a:r>
            <a:r>
              <a:rPr lang="en-US" sz="2000" dirty="0">
                <a:hlinkClick r:id="rId8"/>
              </a:rPr>
              <a:t>Structs</a:t>
            </a:r>
            <a:endParaRPr lang="en-US" sz="2000" dirty="0"/>
          </a:p>
          <a:p>
            <a:pPr lvl="1"/>
            <a:r>
              <a:rPr lang="en-US" sz="2000" dirty="0" err="1">
                <a:hlinkClick r:id="rId9"/>
              </a:rPr>
              <a:t>RustStory_Libraries.html#fs</a:t>
            </a:r>
            <a:endParaRPr lang="en-US" sz="2000" dirty="0"/>
          </a:p>
          <a:p>
            <a:pPr lvl="1"/>
            <a:r>
              <a:rPr lang="en-US" sz="2000" dirty="0" err="1">
                <a:hlinkClick r:id="rId10"/>
              </a:rPr>
              <a:t>std:fs</a:t>
            </a:r>
            <a:endParaRPr lang="en-US" sz="2000" dirty="0"/>
          </a:p>
          <a:p>
            <a:r>
              <a:rPr lang="en-US" sz="2400" dirty="0" err="1">
                <a:hlinkClick r:id="rId11"/>
              </a:rPr>
              <a:t>BuildOn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hlinkClick r:id="rId1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err="1">
                <a:hlinkClick r:id="rId13"/>
              </a:rPr>
              <a:t>RustBite_Data</a:t>
            </a:r>
            <a:endParaRPr lang="en-US" sz="2400" dirty="0">
              <a:hlinkClick r:id="rId14"/>
            </a:endParaRPr>
          </a:p>
          <a:p>
            <a:r>
              <a:rPr lang="en-US" sz="2400" dirty="0">
                <a:hlinkClick r:id="rId14"/>
              </a:rPr>
              <a:t>Safety</a:t>
            </a:r>
            <a:endParaRPr lang="en-US" sz="2400" dirty="0"/>
          </a:p>
          <a:p>
            <a:r>
              <a:rPr lang="en-US" sz="2400" dirty="0" err="1">
                <a:hlinkClick r:id="rId15"/>
              </a:rPr>
              <a:t>Anim_Features</a:t>
            </a:r>
            <a:endParaRPr lang="en-US" sz="2400" dirty="0">
              <a:hlinkClick r:id="rId16" action="ppaction://hlinkfile"/>
            </a:endParaRPr>
          </a:p>
          <a:p>
            <a:r>
              <a:rPr lang="en-US" sz="2400" dirty="0">
                <a:hlinkClick r:id="rId17"/>
              </a:rPr>
              <a:t>Rust Bites</a:t>
            </a:r>
            <a:endParaRPr lang="en-US" sz="2400" dirty="0"/>
          </a:p>
          <a:p>
            <a:r>
              <a:rPr lang="en-US" sz="2400" dirty="0">
                <a:hlinkClick r:id="rId18"/>
              </a:rPr>
              <a:t>Rust Story</a:t>
            </a:r>
            <a:endParaRPr lang="en-US" sz="2400" dirty="0"/>
          </a:p>
          <a:p>
            <a:r>
              <a:rPr lang="en-US" sz="2400" dirty="0">
                <a:hlinkClick r:id="rId19"/>
              </a:rPr>
              <a:t>Code Experiments</a:t>
            </a:r>
            <a:endParaRPr lang="en-US" sz="2400" dirty="0"/>
          </a:p>
          <a:p>
            <a:r>
              <a:rPr lang="en-US" sz="2400" b="1" dirty="0"/>
              <a:t>Questions?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93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6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TextSearch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8</a:t>
            </a:fld>
            <a:endParaRPr lang="en-US" sz="16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D6B83FC-6A40-4CF0-B44C-A441C57D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133600"/>
            <a:ext cx="67627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#2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Step #0</a:t>
            </a:r>
            <a:endParaRPr lang="en-US" sz="2400" dirty="0"/>
          </a:p>
          <a:p>
            <a:pPr lvl="1"/>
            <a:r>
              <a:rPr lang="en-US" sz="2000" dirty="0"/>
              <a:t>Run </a:t>
            </a:r>
            <a:r>
              <a:rPr lang="en-US" sz="2000" dirty="0" err="1"/>
              <a:t>TextFinder</a:t>
            </a:r>
            <a:endParaRPr lang="en-US" sz="2000" dirty="0"/>
          </a:p>
          <a:p>
            <a:pPr lvl="1"/>
            <a:r>
              <a:rPr lang="en-US" sz="2000" dirty="0" err="1">
                <a:hlinkClick r:id="rId3"/>
              </a:rPr>
              <a:t>DesignBites_Intro</a:t>
            </a:r>
            <a:endParaRPr lang="en-US" sz="2000" dirty="0"/>
          </a:p>
          <a:p>
            <a:pPr lvl="1"/>
            <a:r>
              <a:rPr lang="en-US" sz="2000" dirty="0" err="1"/>
              <a:t>TestCargo</a:t>
            </a:r>
            <a:endParaRPr lang="en-US" sz="2000" dirty="0"/>
          </a:p>
          <a:p>
            <a:r>
              <a:rPr lang="en-US" sz="2400" dirty="0">
                <a:hlinkClick r:id="rId4"/>
              </a:rPr>
              <a:t>Step #1</a:t>
            </a:r>
            <a:r>
              <a:rPr lang="en-US" sz="2400" dirty="0"/>
              <a:t> - </a:t>
            </a:r>
            <a:r>
              <a:rPr lang="en-US" sz="2400" dirty="0" err="1"/>
              <a:t>TextSearch</a:t>
            </a:r>
            <a:endParaRPr lang="en-US" sz="2400" dirty="0"/>
          </a:p>
          <a:p>
            <a:pPr lvl="1"/>
            <a:r>
              <a:rPr lang="en-US" sz="2000" dirty="0">
                <a:hlinkClick r:id="rId5"/>
              </a:rPr>
              <a:t>Starter Code</a:t>
            </a:r>
            <a:endParaRPr lang="en-US" sz="2000" dirty="0"/>
          </a:p>
          <a:p>
            <a:pPr lvl="1"/>
            <a:r>
              <a:rPr lang="en-US" sz="2000" dirty="0">
                <a:hlinkClick r:id="rId6"/>
              </a:rPr>
              <a:t>Tooling</a:t>
            </a:r>
            <a:endParaRPr lang="en-US" sz="2000" dirty="0"/>
          </a:p>
          <a:p>
            <a:pPr lvl="1"/>
            <a:r>
              <a:rPr lang="en-US" sz="2000" dirty="0">
                <a:hlinkClick r:id="rId7"/>
              </a:rPr>
              <a:t>Functions</a:t>
            </a:r>
            <a:r>
              <a:rPr lang="en-US" sz="2000" dirty="0"/>
              <a:t>, </a:t>
            </a:r>
            <a:r>
              <a:rPr lang="en-US" sz="2000" dirty="0">
                <a:hlinkClick r:id="rId8"/>
              </a:rPr>
              <a:t>Structs</a:t>
            </a:r>
            <a:endParaRPr lang="en-US" sz="2000" dirty="0"/>
          </a:p>
          <a:p>
            <a:pPr lvl="1"/>
            <a:r>
              <a:rPr lang="en-US" sz="2000" dirty="0" err="1">
                <a:hlinkClick r:id="rId9"/>
              </a:rPr>
              <a:t>RustStory_Libraries.html#fs</a:t>
            </a:r>
            <a:endParaRPr lang="en-US" sz="2000" dirty="0"/>
          </a:p>
          <a:p>
            <a:pPr lvl="1"/>
            <a:r>
              <a:rPr lang="en-US" sz="2000" dirty="0" err="1">
                <a:hlinkClick r:id="rId10"/>
              </a:rPr>
              <a:t>std:fs</a:t>
            </a:r>
            <a:endParaRPr lang="en-US" sz="2000" dirty="0"/>
          </a:p>
          <a:p>
            <a:r>
              <a:rPr lang="en-US" sz="2400" dirty="0" err="1">
                <a:hlinkClick r:id="rId11"/>
              </a:rPr>
              <a:t>BuildOn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hlinkClick r:id="rId1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err="1">
                <a:hlinkClick r:id="rId13"/>
              </a:rPr>
              <a:t>RustBite_Data</a:t>
            </a:r>
            <a:endParaRPr lang="en-US" sz="2400" dirty="0">
              <a:hlinkClick r:id="rId14"/>
            </a:endParaRPr>
          </a:p>
          <a:p>
            <a:r>
              <a:rPr lang="en-US" sz="2400" dirty="0">
                <a:hlinkClick r:id="rId14"/>
              </a:rPr>
              <a:t>Safety</a:t>
            </a:r>
            <a:endParaRPr lang="en-US" sz="2400" dirty="0"/>
          </a:p>
          <a:p>
            <a:r>
              <a:rPr lang="en-US" sz="2400" dirty="0" err="1">
                <a:hlinkClick r:id="rId15"/>
              </a:rPr>
              <a:t>Anim_Features</a:t>
            </a:r>
            <a:endParaRPr lang="en-US" sz="2400" dirty="0">
              <a:hlinkClick r:id="rId16" action="ppaction://hlinkfile"/>
            </a:endParaRPr>
          </a:p>
          <a:p>
            <a:r>
              <a:rPr lang="en-US" sz="2400" dirty="0">
                <a:hlinkClick r:id="rId17"/>
              </a:rPr>
              <a:t>Rust Bites</a:t>
            </a:r>
            <a:endParaRPr lang="en-US" sz="2400" dirty="0"/>
          </a:p>
          <a:p>
            <a:r>
              <a:rPr lang="en-US" sz="2400" dirty="0">
                <a:hlinkClick r:id="rId18"/>
              </a:rPr>
              <a:t>Rust Story</a:t>
            </a:r>
            <a:endParaRPr lang="en-US" sz="2400" dirty="0"/>
          </a:p>
          <a:p>
            <a:r>
              <a:rPr lang="en-US" sz="2400" dirty="0">
                <a:hlinkClick r:id="rId19"/>
              </a:rPr>
              <a:t>Code Experiments</a:t>
            </a:r>
            <a:endParaRPr lang="en-US" sz="2400" dirty="0"/>
          </a:p>
          <a:p>
            <a:r>
              <a:rPr lang="en-US" sz="2400" b="1" dirty="0"/>
              <a:t>Questions?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350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692</Words>
  <Application>Microsoft Office PowerPoint</Application>
  <PresentationFormat>Widescreen</PresentationFormat>
  <Paragraphs>155</Paragraphs>
  <Slides>15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Rust BuildOn #2</vt:lpstr>
      <vt:lpstr>Build-On</vt:lpstr>
      <vt:lpstr>How would I use Rust at work?</vt:lpstr>
      <vt:lpstr>BuildOn Timeline: Bi-Weekly Sessions</vt:lpstr>
      <vt:lpstr> BuildOn Session #2 Topics</vt:lpstr>
      <vt:lpstr>Building Rust Library Package (Crate)</vt:lpstr>
      <vt:lpstr>PowerPoint Presentation</vt:lpstr>
      <vt:lpstr>Rust Project Structure for TextSearch</vt:lpstr>
      <vt:lpstr> BuildOn Session #2 Topics</vt:lpstr>
      <vt:lpstr>Next BuildOn – Session #3 – DirNav</vt:lpstr>
      <vt:lpstr>BuildOn – Session #3 – DirNav</vt:lpstr>
      <vt:lpstr>BuildOn</vt:lpstr>
      <vt:lpstr>That’s All Folks!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63</cp:revision>
  <dcterms:created xsi:type="dcterms:W3CDTF">2020-10-11T13:51:19Z</dcterms:created>
  <dcterms:modified xsi:type="dcterms:W3CDTF">2021-02-26T06:33:08Z</dcterms:modified>
</cp:coreProperties>
</file>