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57" r:id="rId4"/>
    <p:sldId id="265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20" autoAdjust="0"/>
    <p:restoredTop sz="94660"/>
  </p:normalViewPr>
  <p:slideViewPr>
    <p:cSldViewPr snapToGrid="0">
      <p:cViewPr varScale="1">
        <p:scale>
          <a:sx n="89" d="100"/>
          <a:sy n="89" d="100"/>
        </p:scale>
        <p:origin x="96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E8A4A-7124-4352-BE72-31348B7372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6E3408-8D61-4B54-8AD0-6C83165001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DAF2BE-CEB7-40FA-A1B0-097D6928C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A12F-4B01-424F-AD07-F42ED760B84B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9BDB6-0985-49FF-822F-521226BAC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D6059-1B47-4C58-9B78-BF7871A5D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177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8F713-292E-4C48-B005-390BE591C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4C16E0-D37D-4F9A-8493-E76C8BC06C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6368F-3C0F-46EC-9E0B-2728D90BA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A12F-4B01-424F-AD07-F42ED760B84B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14EDC-02D7-4752-A44B-51CEF01EC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69D30-383E-4660-A92E-B29B4E8B9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002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93BA1F-5069-4F84-A487-54A6C3D854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9FF7AA-B7A5-4F0D-9732-194AE504D4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B8657-3C7F-43B8-ADA9-8B4A98650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A12F-4B01-424F-AD07-F42ED760B84B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09A02-D45A-4799-AD4D-3C18D4D8B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DD32D-C8FA-414F-813C-02B130675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321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E3210-17FF-459A-8790-EFE17FFD7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8CCA3-6EAC-4038-951A-9A05C01D9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A12BE-F659-4404-BF8C-31AF805FE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A12F-4B01-424F-AD07-F42ED760B84B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EDA27-3796-440C-BFBA-2F97417B3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6CEC7-32CA-45E0-A2AE-6E9221613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996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82EF0-6110-4E24-AABA-502916A6A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89560E-2C0B-461D-A887-DD6FEB4B7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96C08-0ECC-44FE-ADCA-2251E9767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A12F-4B01-424F-AD07-F42ED760B84B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DF94B-5378-43DC-B509-B761DF674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349E7-C05F-4B9B-B187-E7FD8A921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298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6A95D-458C-4EBE-956E-A4F187DDA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02A26-8427-4E8D-BED4-C187C78076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1CEEC-2D20-4E71-BDA4-4DCDE29493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9F0F23-6E43-491A-9DFE-EA6B04C6F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A12F-4B01-424F-AD07-F42ED760B84B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0EB9B7-858B-4C85-9A64-18A59301E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416E74-D327-49A6-84D9-F520A13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694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C7E72-77C3-4A81-817B-0CAB449A6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0EFE9F-2B5B-475D-96CC-E4C6217E58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3682A7-BDCC-4873-8728-3D6C25F376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31FA62-C5DC-451D-BE8A-AE087F8E32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F9BDD1-420A-4DF2-B5EF-74DE692829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6DCCEA-8A04-4F2C-BBA3-B0833D534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A12F-4B01-424F-AD07-F42ED760B84B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720E80-EE66-4D71-8715-3ADF9802E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46F32C-962F-459D-ACC0-A07F64D85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687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6BBEB-90CE-4F33-ACE3-200A5905B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CFBB1C-825E-44FE-82D3-0D7BAC0E6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A12F-4B01-424F-AD07-F42ED760B84B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A6FF54-8B73-49BA-A271-AF4DFA6AF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E75A3B-BBF6-4834-8199-43AC5B17D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744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2E5EE1-1758-4EFD-A1B4-A0EAB40D7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A12F-4B01-424F-AD07-F42ED760B84B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50CFE5-D1A0-4483-BEBD-4EEA24D85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3A743D-6488-46D7-8101-1C043E215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918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5F461-3328-454D-9359-3F44B3052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5078C-445C-42FC-B868-54E045F69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FFBA46-C939-44E8-A258-D666C09FC0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AC61DB-F21C-49B0-BEA2-E094810D4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A12F-4B01-424F-AD07-F42ED760B84B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A0339A-A909-411D-BCAE-9FE752400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736735-6CD6-4AF8-9D5B-F33E37CF8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912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0492F-B808-4848-A981-BCBBEF129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7B0D04-C8D7-42F0-83B2-5137AC9ED9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680C98-8548-4931-ABF1-0189B990E9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15A9E9-F1F0-4A91-80DA-6F8D368D6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A12F-4B01-424F-AD07-F42ED760B84B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F2119-B86A-463A-973F-05CDD6F02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147D1C-99AC-436F-8126-93234C2D7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728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AEAD9E-5A1B-494A-A625-A59F4DDCB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EAF7F-581F-433D-9834-760E2D22C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858E5-0CE2-47A6-8AD8-5F61A261E7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8A12F-4B01-424F-AD07-F42ED760B84B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F3805E-92C2-437D-83A8-5784B90526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2DD53-1AF8-45C9-BC97-DF5E6EFCCA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686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jimfawcett.github.io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doc.rust-lang.org/std/fs/index.html" TargetMode="External"/><Relationship Id="rId13" Type="http://schemas.openxmlformats.org/officeDocument/2006/relationships/hyperlink" Target="https://jimfawcett.github.io/RustBiteByByte.html" TargetMode="External"/><Relationship Id="rId3" Type="http://schemas.openxmlformats.org/officeDocument/2006/relationships/hyperlink" Target="https://jimfawcett.github.io/Resources/BuildOn/Step1.html" TargetMode="External"/><Relationship Id="rId7" Type="http://schemas.openxmlformats.org/officeDocument/2006/relationships/hyperlink" Target="https://jimfawcett.github.io/RustStory_Libraries.html#fs" TargetMode="External"/><Relationship Id="rId12" Type="http://schemas.openxmlformats.org/officeDocument/2006/relationships/hyperlink" Target="https://jimfawcett.github.io/Resources/RustBites/RustBites_Data.html" TargetMode="External"/><Relationship Id="rId2" Type="http://schemas.openxmlformats.org/officeDocument/2006/relationships/hyperlink" Target="https://jimfawcett.github.io/Resources/BuildOn/Step0.html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jimfawcett.github.io/Resources/RustBites/RustBites_Structs.html" TargetMode="External"/><Relationship Id="rId11" Type="http://schemas.openxmlformats.org/officeDocument/2006/relationships/hyperlink" Target="RustBites/RustBites_Data.html" TargetMode="External"/><Relationship Id="rId5" Type="http://schemas.openxmlformats.org/officeDocument/2006/relationships/hyperlink" Target="https://jimfawcett.github.io/Resources/RustBites/RustBites_Functs.html" TargetMode="External"/><Relationship Id="rId15" Type="http://schemas.openxmlformats.org/officeDocument/2006/relationships/hyperlink" Target="https://jimfawcett.github.io/BuildOn.html" TargetMode="External"/><Relationship Id="rId10" Type="http://schemas.openxmlformats.org/officeDocument/2006/relationships/hyperlink" Target="https://jimfawcett.github.io/Resources/RustBites/RustBites_Safety.html" TargetMode="External"/><Relationship Id="rId4" Type="http://schemas.openxmlformats.org/officeDocument/2006/relationships/hyperlink" Target="https://jimfawcett.github.io/Resources/BuildOn/Step1.html#code" TargetMode="External"/><Relationship Id="rId9" Type="http://schemas.openxmlformats.org/officeDocument/2006/relationships/hyperlink" Target="https://jimfawcett.github.io/SiteMap.html" TargetMode="External"/><Relationship Id="rId14" Type="http://schemas.openxmlformats.org/officeDocument/2006/relationships/hyperlink" Target="https://jimfawcett.github.io/RustStory_Prologue.html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jimfawcett.github.io/Resources/RustBites/RustBites_Conversions.html" TargetMode="External"/><Relationship Id="rId3" Type="http://schemas.openxmlformats.org/officeDocument/2006/relationships/hyperlink" Target="BuildOn/Step2.html" TargetMode="External"/><Relationship Id="rId7" Type="http://schemas.openxmlformats.org/officeDocument/2006/relationships/hyperlink" Target="RustBites/RustBites_Conversions.html" TargetMode="External"/><Relationship Id="rId2" Type="http://schemas.openxmlformats.org/officeDocument/2006/relationships/hyperlink" Target="https://jimfawcett.github.io/Resources/BuildOn/Step1.html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jimfawcett.github.io/Resources/RustBites/RustBites_ErrHnd.html" TargetMode="External"/><Relationship Id="rId5" Type="http://schemas.openxmlformats.org/officeDocument/2006/relationships/hyperlink" Target="https://jimfawcett.github.io/SiteMap.html" TargetMode="External"/><Relationship Id="rId4" Type="http://schemas.openxmlformats.org/officeDocument/2006/relationships/hyperlink" Target="https://jimfawcett.github.io/Resources/RustBites/RustBites_Enums.html" TargetMode="External"/><Relationship Id="rId9" Type="http://schemas.openxmlformats.org/officeDocument/2006/relationships/hyperlink" Target="https://jimfawcett.github.io/Resources/RustBites/RustBites_Traits.htm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jimfawcett.github.io/Resources/BuildOn/Step2.html" TargetMode="External"/><Relationship Id="rId2" Type="http://schemas.openxmlformats.org/officeDocument/2006/relationships/hyperlink" Target="https://jimfawcett.github.io/Resources/BuildOn/Step1.html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doc.rust-lang.org/std/fs/index.html" TargetMode="External"/><Relationship Id="rId5" Type="http://schemas.openxmlformats.org/officeDocument/2006/relationships/hyperlink" Target="https://jimfawcett.github.io/RustStory_Libraries.html" TargetMode="External"/><Relationship Id="rId4" Type="http://schemas.openxmlformats.org/officeDocument/2006/relationships/hyperlink" Target="https://jimfawcett.github.io/Resources/RustBites/RustBites_Structs.htm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8581FE1-6FD2-47AA-BC70-5D1194D132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33599"/>
          </a:xfrm>
        </p:spPr>
        <p:txBody>
          <a:bodyPr/>
          <a:lstStyle/>
          <a:p>
            <a:r>
              <a:rPr lang="en-US" dirty="0"/>
              <a:t>Rust </a:t>
            </a:r>
            <a:r>
              <a:rPr lang="en-US" dirty="0" err="1"/>
              <a:t>BuildOn</a:t>
            </a:r>
            <a:r>
              <a:rPr lang="en-US" dirty="0"/>
              <a:t> #2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AAE2BE9-57A0-494A-9FF3-AB1AF25CBE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Jim Fawcett</a:t>
            </a:r>
          </a:p>
          <a:p>
            <a:r>
              <a:rPr lang="en-US" dirty="0">
                <a:hlinkClick r:id="rId2"/>
              </a:rPr>
              <a:t>https://JimFawcett.github.io</a:t>
            </a:r>
            <a:endParaRPr lang="en-US" dirty="0"/>
          </a:p>
          <a:p>
            <a:r>
              <a:rPr lang="en-US" dirty="0"/>
              <a:t>February 19, 2021</a:t>
            </a:r>
          </a:p>
        </p:txBody>
      </p:sp>
    </p:spTree>
    <p:extLst>
      <p:ext uri="{BB962C8B-B14F-4D97-AF65-F5344CB8AC3E}">
        <p14:creationId xmlns:p14="http://schemas.microsoft.com/office/powerpoint/2010/main" val="1618792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1D365E-E47D-40C4-B27C-EB8ECB058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That’s All Folks!</a:t>
            </a:r>
          </a:p>
        </p:txBody>
      </p:sp>
    </p:spTree>
    <p:extLst>
      <p:ext uri="{BB962C8B-B14F-4D97-AF65-F5344CB8AC3E}">
        <p14:creationId xmlns:p14="http://schemas.microsoft.com/office/powerpoint/2010/main" val="702867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81AE0-3723-46E6-8CBD-2ABF958F53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50851"/>
            <a:ext cx="9144000" cy="927893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Build-On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23DA6E-9A71-447E-BF72-6F7B225D1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35907"/>
            <a:ext cx="9144000" cy="4257674"/>
          </a:xfrm>
        </p:spPr>
        <p:txBody>
          <a:bodyPr/>
          <a:lstStyle/>
          <a:p>
            <a:pPr algn="l"/>
            <a:r>
              <a:rPr lang="en-US" dirty="0"/>
              <a:t>Learn Rust in small steps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Start with a simple Rust demo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Text Finder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Build on that in interesting ways, e.g., for Text Finder: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Add capability – command line parsing, directory tree walking, …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Use generics – plugin components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Use threads – parallel text searches, thread pool based </a:t>
            </a:r>
            <a:r>
              <a:rPr lang="en-US" dirty="0" err="1"/>
              <a:t>dir</a:t>
            </a:r>
            <a:r>
              <a:rPr lang="en-US" dirty="0"/>
              <a:t> traversal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Use library components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Discord server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Q&amp;A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Comments</a:t>
            </a:r>
          </a:p>
          <a:p>
            <a:pPr algn="l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8A7CA4-81A6-4930-BD4E-CAA90C0F0265}"/>
              </a:ext>
            </a:extLst>
          </p:cNvPr>
          <p:cNvSpPr/>
          <p:nvPr/>
        </p:nvSpPr>
        <p:spPr>
          <a:xfrm>
            <a:off x="1524000" y="5850731"/>
            <a:ext cx="9144000" cy="49291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Jim Fawcett, https://JimFawcett.github.io</a:t>
            </a:r>
          </a:p>
        </p:txBody>
      </p:sp>
    </p:spTree>
    <p:extLst>
      <p:ext uri="{BB962C8B-B14F-4D97-AF65-F5344CB8AC3E}">
        <p14:creationId xmlns:p14="http://schemas.microsoft.com/office/powerpoint/2010/main" val="443749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1CB06-20F9-4D5D-9E36-87C19142DB53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Build-On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E037D-55B8-4B3B-A046-34952BCB0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Zoom meeting that:</a:t>
            </a:r>
          </a:p>
          <a:p>
            <a:pPr lvl="1"/>
            <a:r>
              <a:rPr lang="en-US" dirty="0"/>
              <a:t>Briefly describes motives for using Rust and Rust basic ideas</a:t>
            </a:r>
          </a:p>
          <a:p>
            <a:pPr lvl="1"/>
            <a:r>
              <a:rPr lang="en-US" dirty="0"/>
              <a:t>Provides two or three references</a:t>
            </a:r>
          </a:p>
          <a:p>
            <a:pPr lvl="1"/>
            <a:r>
              <a:rPr lang="en-US" dirty="0"/>
              <a:t>identifies a problem and refers to starter code</a:t>
            </a:r>
          </a:p>
          <a:p>
            <a:pPr lvl="1"/>
            <a:r>
              <a:rPr lang="en-US" dirty="0"/>
              <a:t>Q&amp;A</a:t>
            </a:r>
          </a:p>
          <a:p>
            <a:r>
              <a:rPr lang="en-US" dirty="0"/>
              <a:t>Subsequent meetings </a:t>
            </a:r>
          </a:p>
          <a:p>
            <a:pPr lvl="1"/>
            <a:r>
              <a:rPr lang="en-US" dirty="0"/>
              <a:t>Briefly describes my solution</a:t>
            </a:r>
          </a:p>
          <a:p>
            <a:pPr lvl="1"/>
            <a:r>
              <a:rPr lang="en-US" dirty="0"/>
              <a:t>Others may discuss their solutions and/or problems</a:t>
            </a:r>
          </a:p>
          <a:p>
            <a:pPr lvl="1"/>
            <a:r>
              <a:rPr lang="en-US" dirty="0"/>
              <a:t>Pose next extension </a:t>
            </a:r>
            <a:r>
              <a:rPr lang="en-US"/>
              <a:t>to problem</a:t>
            </a:r>
          </a:p>
          <a:p>
            <a:pPr lvl="1"/>
            <a:r>
              <a:rPr lang="en-US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88098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65555-F22A-48E4-8CE9-EEAC9D4F4CF3}"/>
              </a:ext>
            </a:extLst>
          </p:cNvPr>
          <p:cNvSpPr>
            <a:spLocks noGrp="1"/>
          </p:cNvSpPr>
          <p:nvPr>
            <p:ph type="title"/>
          </p:nvPr>
        </p:nvSpPr>
        <p:spPr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err="1"/>
              <a:t>BuildOn</a:t>
            </a:r>
            <a:r>
              <a:rPr lang="en-US" dirty="0"/>
              <a:t> Timeline: Bi-Weekly Sessions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0D2C1-9BE4-4493-9013-699EB16EB351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Session #1 –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BuildOn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Introduction &amp; Rust Preview</a:t>
            </a:r>
          </a:p>
          <a:p>
            <a:r>
              <a:rPr lang="en-US" dirty="0">
                <a:solidFill>
                  <a:srgbClr val="C00000"/>
                </a:solidFill>
              </a:rPr>
              <a:t>Session #2 – Project Introduction &amp; Some Rust details</a:t>
            </a:r>
          </a:p>
          <a:p>
            <a:r>
              <a:rPr lang="en-US" dirty="0">
                <a:solidFill>
                  <a:srgbClr val="C00000"/>
                </a:solidFill>
              </a:rPr>
              <a:t>Session #2 – </a:t>
            </a:r>
            <a:r>
              <a:rPr lang="en-US" b="1" dirty="0">
                <a:solidFill>
                  <a:srgbClr val="C00000"/>
                </a:solidFill>
              </a:rPr>
              <a:t>Step #1</a:t>
            </a:r>
            <a:r>
              <a:rPr lang="en-US" dirty="0">
                <a:solidFill>
                  <a:srgbClr val="C00000"/>
                </a:solidFill>
              </a:rPr>
              <a:t>: </a:t>
            </a:r>
            <a:r>
              <a:rPr lang="en-US" dirty="0" err="1">
                <a:solidFill>
                  <a:srgbClr val="C00000"/>
                </a:solidFill>
              </a:rPr>
              <a:t>TextSearch</a:t>
            </a:r>
            <a:r>
              <a:rPr lang="en-US" dirty="0">
                <a:solidFill>
                  <a:srgbClr val="C00000"/>
                </a:solidFill>
              </a:rPr>
              <a:t> -&gt; Functional package with demo</a:t>
            </a:r>
          </a:p>
          <a:p>
            <a:r>
              <a:rPr lang="en-US" dirty="0"/>
              <a:t>Session #3 – </a:t>
            </a:r>
            <a:r>
              <a:rPr lang="en-US" b="1" dirty="0"/>
              <a:t>Step #2</a:t>
            </a:r>
            <a:r>
              <a:rPr lang="en-US" dirty="0"/>
              <a:t>: </a:t>
            </a:r>
            <a:r>
              <a:rPr lang="en-US" dirty="0" err="1"/>
              <a:t>DirNav</a:t>
            </a:r>
            <a:r>
              <a:rPr lang="en-US" dirty="0"/>
              <a:t> -&gt;			“</a:t>
            </a:r>
          </a:p>
          <a:p>
            <a:r>
              <a:rPr lang="en-US" dirty="0"/>
              <a:t>Session #4 – </a:t>
            </a:r>
            <a:r>
              <a:rPr lang="en-US" b="1" dirty="0"/>
              <a:t>Step #3</a:t>
            </a:r>
            <a:r>
              <a:rPr lang="en-US" dirty="0"/>
              <a:t>: </a:t>
            </a:r>
            <a:r>
              <a:rPr lang="en-US" dirty="0" err="1"/>
              <a:t>CmdlnParser</a:t>
            </a:r>
            <a:r>
              <a:rPr lang="en-US" dirty="0"/>
              <a:t> -&gt;		“</a:t>
            </a:r>
          </a:p>
          <a:p>
            <a:r>
              <a:rPr lang="en-US" dirty="0"/>
              <a:t>Session #5 – </a:t>
            </a:r>
            <a:r>
              <a:rPr lang="en-US" b="1" dirty="0"/>
              <a:t>Step #4</a:t>
            </a:r>
            <a:r>
              <a:rPr lang="en-US" dirty="0"/>
              <a:t>: Executive, Display -&gt; Functional project</a:t>
            </a:r>
          </a:p>
          <a:p>
            <a:r>
              <a:rPr lang="en-US" dirty="0"/>
              <a:t>Session #6 – </a:t>
            </a:r>
            <a:r>
              <a:rPr lang="en-US" dirty="0" err="1"/>
              <a:t>RegEx</a:t>
            </a:r>
            <a:r>
              <a:rPr lang="en-US" dirty="0"/>
              <a:t> Extension ?</a:t>
            </a:r>
          </a:p>
          <a:p>
            <a:r>
              <a:rPr lang="en-US" dirty="0"/>
              <a:t>Session #7 – Parallel Text </a:t>
            </a:r>
            <a:r>
              <a:rPr lang="en-US" dirty="0" err="1"/>
              <a:t>Searh</a:t>
            </a:r>
            <a:r>
              <a:rPr lang="en-US" dirty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2207619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D5CF7-0D4F-4BAE-BA2C-566B721B4B29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Build-On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56118-B98A-4F38-8E30-CD16C343A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Participate in a developer community interested in learning Rust</a:t>
            </a:r>
          </a:p>
          <a:p>
            <a:r>
              <a:rPr lang="en-US" dirty="0"/>
              <a:t>Stay in contact with SU Computer Engineering and Computer Science alumni</a:t>
            </a:r>
          </a:p>
          <a:p>
            <a:r>
              <a:rPr lang="en-US" dirty="0"/>
              <a:t>Support conversations about Rust and other interesting tech topics</a:t>
            </a:r>
          </a:p>
          <a:p>
            <a:pPr lvl="1"/>
            <a:r>
              <a:rPr lang="en-US" dirty="0"/>
              <a:t>Encourage both active learners and curious browsers</a:t>
            </a:r>
          </a:p>
          <a:p>
            <a:r>
              <a:rPr lang="en-US" dirty="0"/>
              <a:t>Rust is a very clever language supporting development of secure, high performance code (same ballpark as C++ without </a:t>
            </a:r>
            <a:r>
              <a:rPr lang="en-US"/>
              <a:t>undefined behavior)</a:t>
            </a:r>
            <a:endParaRPr lang="en-US" dirty="0"/>
          </a:p>
          <a:p>
            <a:pPr lvl="1"/>
            <a:r>
              <a:rPr lang="en-US" dirty="0"/>
              <a:t>Rust website lists 138 companies using Rust in production</a:t>
            </a:r>
          </a:p>
          <a:p>
            <a:pPr lvl="1"/>
            <a:r>
              <a:rPr lang="en-US" dirty="0" err="1"/>
              <a:t>Tiobe</a:t>
            </a:r>
            <a:r>
              <a:rPr lang="en-US" dirty="0"/>
              <a:t> lists rust as 25</a:t>
            </a:r>
            <a:r>
              <a:rPr lang="en-US" baseline="30000" dirty="0"/>
              <a:t>th</a:t>
            </a:r>
            <a:r>
              <a:rPr lang="en-US" dirty="0"/>
              <a:t> in their language popularity index (Oct 2020).  </a:t>
            </a:r>
          </a:p>
        </p:txBody>
      </p:sp>
    </p:spTree>
    <p:extLst>
      <p:ext uri="{BB962C8B-B14F-4D97-AF65-F5344CB8AC3E}">
        <p14:creationId xmlns:p14="http://schemas.microsoft.com/office/powerpoint/2010/main" val="664003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E73BD-78AF-48CB-A9EC-9A86B7485967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BuildOn</a:t>
            </a:r>
            <a:r>
              <a:rPr lang="en-US" dirty="0"/>
              <a:t> Session #2 Topics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D5485A-FC54-43B5-927E-EE96AF0C3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611981"/>
          </a:xfrm>
        </p:spPr>
        <p:txBody>
          <a:bodyPr/>
          <a:lstStyle/>
          <a:p>
            <a:r>
              <a:rPr lang="en-US" dirty="0"/>
              <a:t>Focus: </a:t>
            </a:r>
            <a:r>
              <a:rPr lang="en-US" dirty="0" err="1"/>
              <a:t>TextSearch</a:t>
            </a:r>
            <a:r>
              <a:rPr lang="en-US" dirty="0"/>
              <a:t> 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0FE00-B106-44C2-BB68-B9DEC331C2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293144"/>
            <a:ext cx="5157787" cy="4121944"/>
          </a:xfr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>
                <a:hlinkClick r:id="rId2"/>
              </a:rPr>
              <a:t>Step #0</a:t>
            </a:r>
            <a:endParaRPr lang="en-US" dirty="0"/>
          </a:p>
          <a:p>
            <a:r>
              <a:rPr lang="en-US" dirty="0">
                <a:hlinkClick r:id="rId3"/>
              </a:rPr>
              <a:t>Step #1</a:t>
            </a:r>
            <a:r>
              <a:rPr lang="en-US" dirty="0"/>
              <a:t> - </a:t>
            </a:r>
            <a:r>
              <a:rPr lang="en-US" dirty="0" err="1"/>
              <a:t>TextSearch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Starter Code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Functions</a:t>
            </a:r>
            <a:endParaRPr lang="en-US" dirty="0"/>
          </a:p>
          <a:p>
            <a:pPr lvl="1"/>
            <a:r>
              <a:rPr lang="en-US" dirty="0">
                <a:hlinkClick r:id="rId6"/>
              </a:rPr>
              <a:t>Structs</a:t>
            </a:r>
            <a:endParaRPr lang="en-US" dirty="0"/>
          </a:p>
          <a:p>
            <a:pPr lvl="1"/>
            <a:r>
              <a:rPr lang="en-US" dirty="0" err="1">
                <a:hlinkClick r:id="rId7"/>
              </a:rPr>
              <a:t>RustStory_Libraries.html#fs</a:t>
            </a:r>
            <a:endParaRPr lang="en-US" dirty="0"/>
          </a:p>
          <a:p>
            <a:pPr lvl="1"/>
            <a:r>
              <a:rPr lang="en-US" dirty="0" err="1">
                <a:hlinkClick r:id="rId8"/>
              </a:rPr>
              <a:t>std:fs</a:t>
            </a:r>
            <a:endParaRPr lang="en-US" dirty="0"/>
          </a:p>
          <a:p>
            <a:pPr marL="0" indent="0">
              <a:buNone/>
            </a:pPr>
            <a:endParaRPr lang="en-US" dirty="0">
              <a:hlinkClick r:id="rId9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7CA1F5E-B664-4BD5-9BEA-A9442889F3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11981"/>
          </a:xfrm>
        </p:spPr>
        <p:txBody>
          <a:bodyPr/>
          <a:lstStyle/>
          <a:p>
            <a:r>
              <a:rPr lang="en-US" dirty="0"/>
              <a:t>Focus: Rust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8F4C6B-4B07-46DE-A44D-20A98F13D6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293144"/>
            <a:ext cx="5183188" cy="4121944"/>
          </a:xfr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>
                <a:hlinkClick r:id="rId10"/>
              </a:rPr>
              <a:t>Safety</a:t>
            </a:r>
            <a:endParaRPr lang="en-US" dirty="0">
              <a:hlinkClick r:id="rId11" action="ppaction://hlinkfile"/>
            </a:endParaRPr>
          </a:p>
          <a:p>
            <a:r>
              <a:rPr lang="en-US" dirty="0" err="1">
                <a:hlinkClick r:id="rId12"/>
              </a:rPr>
              <a:t>RustBite_Data</a:t>
            </a:r>
            <a:endParaRPr lang="en-US" dirty="0">
              <a:hlinkClick r:id="rId13"/>
            </a:endParaRPr>
          </a:p>
          <a:p>
            <a:r>
              <a:rPr lang="en-US" dirty="0">
                <a:hlinkClick r:id="rId13"/>
              </a:rPr>
              <a:t>Rust Bites</a:t>
            </a:r>
            <a:endParaRPr lang="en-US" dirty="0"/>
          </a:p>
          <a:p>
            <a:r>
              <a:rPr lang="en-US" dirty="0">
                <a:hlinkClick r:id="rId14"/>
              </a:rPr>
              <a:t>Rust Story</a:t>
            </a:r>
            <a:endParaRPr lang="en-US" dirty="0"/>
          </a:p>
          <a:p>
            <a:r>
              <a:rPr lang="en-US" dirty="0" err="1">
                <a:hlinkClick r:id="rId15"/>
              </a:rPr>
              <a:t>BuildOn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403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1A110-42E1-4A35-92C4-A678FFE8A307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Next </a:t>
            </a:r>
            <a:r>
              <a:rPr lang="en-US" dirty="0" err="1"/>
              <a:t>BuildOn</a:t>
            </a:r>
            <a:r>
              <a:rPr lang="en-US" dirty="0"/>
              <a:t> – Session #3 – </a:t>
            </a:r>
            <a:r>
              <a:rPr lang="en-US" dirty="0" err="1"/>
              <a:t>DirNav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EBEF3F-5A6C-4669-B46A-2439E92206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Project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F5A3B-6F24-4AF6-9031-2F2B88373B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33650"/>
            <a:ext cx="5157787" cy="3684588"/>
          </a:xfr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>
                <a:hlinkClick r:id="rId2"/>
              </a:rPr>
              <a:t>Step #1</a:t>
            </a:r>
            <a:r>
              <a:rPr lang="en-US" dirty="0"/>
              <a:t> – Quick Review</a:t>
            </a:r>
          </a:p>
          <a:p>
            <a:pPr lvl="1"/>
            <a:r>
              <a:rPr lang="en-US" dirty="0"/>
              <a:t>Text Search package</a:t>
            </a:r>
          </a:p>
          <a:p>
            <a:pPr lvl="1"/>
            <a:r>
              <a:rPr lang="en-US" dirty="0"/>
              <a:t>Posted solution</a:t>
            </a:r>
          </a:p>
          <a:p>
            <a:r>
              <a:rPr lang="en-US" dirty="0">
                <a:hlinkClick r:id="rId3" action="ppaction://hlinkfile"/>
              </a:rPr>
              <a:t>Step #2</a:t>
            </a:r>
            <a:r>
              <a:rPr lang="en-US" dirty="0"/>
              <a:t> - </a:t>
            </a:r>
            <a:r>
              <a:rPr lang="en-US" dirty="0" err="1"/>
              <a:t>DirNav</a:t>
            </a:r>
            <a:endParaRPr lang="en-US" dirty="0"/>
          </a:p>
          <a:p>
            <a:pPr lvl="1"/>
            <a:r>
              <a:rPr lang="en-US" dirty="0" err="1"/>
              <a:t>DirNav</a:t>
            </a:r>
            <a:r>
              <a:rPr lang="en-US" dirty="0"/>
              <a:t> package spec</a:t>
            </a:r>
          </a:p>
          <a:p>
            <a:pPr lvl="1"/>
            <a:r>
              <a:rPr lang="en-US" dirty="0"/>
              <a:t>Look at Starter Code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61DA82-BF3E-4C99-B8B8-8633F25698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Rust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0A4F1F-A3A0-46E6-901D-EB9D60C3E1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>
                <a:hlinkClick r:id="rId4"/>
              </a:rPr>
              <a:t>Enumerations</a:t>
            </a:r>
            <a:endParaRPr lang="en-US" dirty="0">
              <a:hlinkClick r:id="rId5"/>
            </a:endParaRPr>
          </a:p>
          <a:p>
            <a:r>
              <a:rPr lang="en-US" dirty="0">
                <a:hlinkClick r:id="rId6"/>
              </a:rPr>
              <a:t>Error Handling</a:t>
            </a:r>
            <a:endParaRPr lang="en-US" dirty="0">
              <a:hlinkClick r:id="rId7" action="ppaction://hlinkfile"/>
            </a:endParaRPr>
          </a:p>
          <a:p>
            <a:r>
              <a:rPr lang="en-US" dirty="0">
                <a:hlinkClick r:id="rId8"/>
              </a:rPr>
              <a:t>Conversions</a:t>
            </a:r>
            <a:endParaRPr lang="en-US" dirty="0"/>
          </a:p>
          <a:p>
            <a:r>
              <a:rPr lang="en-US" dirty="0">
                <a:hlinkClick r:id="rId9"/>
              </a:rPr>
              <a:t>Generics &amp;Traits</a:t>
            </a:r>
            <a:endParaRPr lang="en-US" dirty="0"/>
          </a:p>
          <a:p>
            <a:r>
              <a:rPr lang="en-US" dirty="0"/>
              <a:t>Answer Questions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932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B71DD-6811-467E-B7F1-32D177C96097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err="1"/>
              <a:t>BuildOn</a:t>
            </a:r>
            <a:r>
              <a:rPr lang="en-US" dirty="0"/>
              <a:t> – Session #3 – </a:t>
            </a:r>
            <a:r>
              <a:rPr lang="en-US" dirty="0" err="1"/>
              <a:t>DirNav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67BC7A-4285-49F9-9A3B-482D3EA4A9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Project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C11C67-A00E-460D-B922-E4BF7788FF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33650"/>
            <a:ext cx="5157787" cy="3684588"/>
          </a:xfr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Code review: </a:t>
            </a:r>
            <a:r>
              <a:rPr lang="en-US" dirty="0">
                <a:hlinkClick r:id="rId2"/>
              </a:rPr>
              <a:t>Step #1 - </a:t>
            </a:r>
            <a:r>
              <a:rPr lang="en-US" dirty="0" err="1">
                <a:hlinkClick r:id="rId2"/>
              </a:rPr>
              <a:t>TxtSrch</a:t>
            </a:r>
            <a:endParaRPr lang="en-US" dirty="0"/>
          </a:p>
          <a:p>
            <a:pPr lvl="1"/>
            <a:r>
              <a:rPr lang="en-US" dirty="0"/>
              <a:t>Code will be posted</a:t>
            </a:r>
          </a:p>
          <a:p>
            <a:r>
              <a:rPr lang="en-US" dirty="0">
                <a:hlinkClick r:id="rId3"/>
              </a:rPr>
              <a:t>Step #2 – </a:t>
            </a:r>
            <a:r>
              <a:rPr lang="en-US" dirty="0" err="1">
                <a:hlinkClick r:id="rId3"/>
              </a:rPr>
              <a:t>DirNav</a:t>
            </a:r>
            <a:endParaRPr lang="en-US" dirty="0"/>
          </a:p>
          <a:p>
            <a:pPr lvl="1"/>
            <a:r>
              <a:rPr lang="en-US" dirty="0"/>
              <a:t>Specification</a:t>
            </a:r>
          </a:p>
          <a:p>
            <a:pPr lvl="1"/>
            <a:r>
              <a:rPr lang="en-US" dirty="0"/>
              <a:t>Starter code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959C9D-A673-4B22-A614-0FC3F88A2C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Rust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7CD398-5F2A-4F58-ABA5-74BFCD22B1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>
                <a:hlinkClick r:id="rId4"/>
              </a:rPr>
              <a:t>Structs</a:t>
            </a:r>
            <a:endParaRPr lang="en-US" dirty="0"/>
          </a:p>
          <a:p>
            <a:r>
              <a:rPr lang="en-US" dirty="0">
                <a:hlinkClick r:id="rId5"/>
              </a:rPr>
              <a:t>Rust Libs</a:t>
            </a:r>
            <a:endParaRPr lang="en-US" dirty="0"/>
          </a:p>
          <a:p>
            <a:r>
              <a:rPr lang="en-US" dirty="0">
                <a:hlinkClick r:id="rId6"/>
              </a:rPr>
              <a:t>Rust std::fs</a:t>
            </a:r>
            <a:endParaRPr lang="en-US" dirty="0"/>
          </a:p>
          <a:p>
            <a:r>
              <a:rPr lang="en-US" dirty="0"/>
              <a:t>Answer Questions</a:t>
            </a:r>
          </a:p>
        </p:txBody>
      </p:sp>
    </p:spTree>
    <p:extLst>
      <p:ext uri="{BB962C8B-B14F-4D97-AF65-F5344CB8AC3E}">
        <p14:creationId xmlns:p14="http://schemas.microsoft.com/office/powerpoint/2010/main" val="2462287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AED2634-DADD-4809-95B9-F1BE61A1FF9E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err="1"/>
              <a:t>BuildOn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C8FCC58-3F18-417F-873E-B7E9C6914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Session #3</a:t>
            </a:r>
          </a:p>
          <a:p>
            <a:pPr lvl="1"/>
            <a:r>
              <a:rPr lang="en-US" dirty="0" err="1"/>
              <a:t>DirNav</a:t>
            </a:r>
            <a:endParaRPr lang="en-US" dirty="0"/>
          </a:p>
          <a:p>
            <a:r>
              <a:rPr lang="en-US" dirty="0"/>
              <a:t>Session #4</a:t>
            </a:r>
          </a:p>
          <a:p>
            <a:pPr lvl="1"/>
            <a:r>
              <a:rPr lang="en-US" dirty="0" err="1"/>
              <a:t>CmdlnParser</a:t>
            </a:r>
            <a:endParaRPr lang="en-US" dirty="0"/>
          </a:p>
          <a:p>
            <a:r>
              <a:rPr lang="en-US" dirty="0"/>
              <a:t>Session #5</a:t>
            </a:r>
          </a:p>
          <a:p>
            <a:pPr lvl="1"/>
            <a:r>
              <a:rPr lang="en-US" dirty="0"/>
              <a:t>Executive &amp; Display</a:t>
            </a:r>
          </a:p>
          <a:p>
            <a:r>
              <a:rPr lang="en-US" dirty="0"/>
              <a:t>Session #6 ?</a:t>
            </a:r>
          </a:p>
          <a:p>
            <a:pPr lvl="1"/>
            <a:r>
              <a:rPr lang="en-US" dirty="0" err="1"/>
              <a:t>RegEx</a:t>
            </a:r>
            <a:r>
              <a:rPr lang="en-US" dirty="0"/>
              <a:t> Search</a:t>
            </a:r>
          </a:p>
          <a:p>
            <a:r>
              <a:rPr lang="en-US" dirty="0"/>
              <a:t>Session #7 ?</a:t>
            </a:r>
          </a:p>
          <a:p>
            <a:pPr lvl="1"/>
            <a:r>
              <a:rPr lang="en-US" dirty="0"/>
              <a:t>Parallel Text Search</a:t>
            </a:r>
          </a:p>
        </p:txBody>
      </p:sp>
    </p:spTree>
    <p:extLst>
      <p:ext uri="{BB962C8B-B14F-4D97-AF65-F5344CB8AC3E}">
        <p14:creationId xmlns:p14="http://schemas.microsoft.com/office/powerpoint/2010/main" val="450875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733</TotalTime>
  <Words>485</Words>
  <Application>Microsoft Office PowerPoint</Application>
  <PresentationFormat>Widescreen</PresentationFormat>
  <Paragraphs>98</Paragraphs>
  <Slides>10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Rust BuildOn #2</vt:lpstr>
      <vt:lpstr>Build-On</vt:lpstr>
      <vt:lpstr>Build-On Process</vt:lpstr>
      <vt:lpstr>BuildOn Timeline: Bi-Weekly Sessions</vt:lpstr>
      <vt:lpstr>Build-On Motivation</vt:lpstr>
      <vt:lpstr> BuildOn Session #2 Topics</vt:lpstr>
      <vt:lpstr>Next BuildOn – Session #3 – DirNav</vt:lpstr>
      <vt:lpstr>BuildOn – Session #3 – DirNav</vt:lpstr>
      <vt:lpstr>BuildOn</vt:lpstr>
      <vt:lpstr>That’s All Folks!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Build-On</dc:title>
  <dc:creator>James Fawcett</dc:creator>
  <cp:lastModifiedBy>James Fawcett</cp:lastModifiedBy>
  <cp:revision>40</cp:revision>
  <dcterms:created xsi:type="dcterms:W3CDTF">2020-10-11T13:51:19Z</dcterms:created>
  <dcterms:modified xsi:type="dcterms:W3CDTF">2021-02-20T01:13:14Z</dcterms:modified>
</cp:coreProperties>
</file>