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fs/index.html" TargetMode="External"/><Relationship Id="rId13" Type="http://schemas.openxmlformats.org/officeDocument/2006/relationships/hyperlink" Target="https://jimfawcett.github.io/RustBiteByByte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ustStory_Libraries.html#fs" TargetMode="External"/><Relationship Id="rId12" Type="http://schemas.openxmlformats.org/officeDocument/2006/relationships/hyperlink" Target="https://jimfawcett.github.io/Resources/RustBites/RustBites_Data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RustBites/RustBites_CodeExperiment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Structs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Resources/RustBites/RustBites_Functs.html" TargetMode="External"/><Relationship Id="rId15" Type="http://schemas.openxmlformats.org/officeDocument/2006/relationships/hyperlink" Target="https://jimfawcett.github.io/BuildOn.html" TargetMode="External"/><Relationship Id="rId10" Type="http://schemas.openxmlformats.org/officeDocument/2006/relationships/hyperlink" Target="https://jimfawcett.github.io/Resources/RustBites/RustBites_Safety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jimfawcett.github.io/SiteMap.html" TargetMode="External"/><Relationship Id="rId14" Type="http://schemas.openxmlformats.org/officeDocument/2006/relationships/hyperlink" Target="https://jimfawcett.github.io/RustStory_Prologu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11981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3144"/>
            <a:ext cx="5157787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std:fs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1981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3144"/>
            <a:ext cx="5183188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0"/>
              </a:rPr>
              <a:t>Safety</a:t>
            </a:r>
            <a:endParaRPr lang="en-US" dirty="0">
              <a:hlinkClick r:id="rId11" action="ppaction://hlinkfile"/>
            </a:endParaRPr>
          </a:p>
          <a:p>
            <a:r>
              <a:rPr lang="en-US" dirty="0" err="1">
                <a:hlinkClick r:id="rId12"/>
              </a:rPr>
              <a:t>RustBite_Data</a:t>
            </a:r>
            <a:endParaRPr lang="en-US" dirty="0">
              <a:hlinkClick r:id="rId13"/>
            </a:endParaRPr>
          </a:p>
          <a:p>
            <a:r>
              <a:rPr lang="en-US" dirty="0">
                <a:hlinkClick r:id="rId13"/>
              </a:rPr>
              <a:t>Rust Bites</a:t>
            </a:r>
            <a:endParaRPr lang="en-US" dirty="0"/>
          </a:p>
          <a:p>
            <a:r>
              <a:rPr lang="en-US" dirty="0">
                <a:hlinkClick r:id="rId14"/>
              </a:rPr>
              <a:t>Rust Story</a:t>
            </a:r>
            <a:endParaRPr lang="en-US" dirty="0"/>
          </a:p>
          <a:p>
            <a:r>
              <a:rPr lang="en-US" dirty="0" err="1">
                <a:hlinkClick r:id="rId15"/>
              </a:rPr>
              <a:t>BuildOn</a:t>
            </a:r>
            <a:endParaRPr lang="en-US" dirty="0"/>
          </a:p>
          <a:p>
            <a:r>
              <a:rPr lang="en-US">
                <a:hlinkClick r:id="rId16"/>
              </a:rPr>
              <a:t>Code Experiments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487</Words>
  <Application>Microsoft Office PowerPoint</Application>
  <PresentationFormat>Widescreen</PresentationFormat>
  <Paragraphs>99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41</cp:revision>
  <dcterms:created xsi:type="dcterms:W3CDTF">2020-10-11T13:51:19Z</dcterms:created>
  <dcterms:modified xsi:type="dcterms:W3CDTF">2021-02-20T06:21:57Z</dcterms:modified>
</cp:coreProperties>
</file>