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75" r:id="rId6"/>
    <p:sldId id="257" r:id="rId7"/>
    <p:sldId id="258" r:id="rId8"/>
    <p:sldId id="265" r:id="rId9"/>
    <p:sldId id="276" r:id="rId10"/>
    <p:sldId id="263" r:id="rId11"/>
    <p:sldId id="264" r:id="rId12"/>
    <p:sldId id="266" r:id="rId13"/>
    <p:sldId id="278" r:id="rId14"/>
    <p:sldId id="270" r:id="rId15"/>
    <p:sldId id="259" r:id="rId16"/>
    <p:sldId id="260" r:id="rId17"/>
    <p:sldId id="267" r:id="rId18"/>
    <p:sldId id="261" r:id="rId19"/>
    <p:sldId id="268" r:id="rId20"/>
    <p:sldId id="277" r:id="rId21"/>
    <p:sldId id="279" r:id="rId22"/>
    <p:sldId id="262" r:id="rId23"/>
    <p:sldId id="271" r:id="rId24"/>
    <p:sldId id="269" r:id="rId25"/>
    <p:sldId id="280" r:id="rId26"/>
    <p:sldId id="272" r:id="rId27"/>
    <p:sldId id="273" r:id="rId28"/>
    <p:sldId id="274" r:id="rId29"/>
    <p:sldId id="282" r:id="rId30"/>
    <p:sldId id="281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Safe Systems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Code </a:t>
            </a:r>
            <a:r>
              <a:rPr lang="en-US" sz="2400" dirty="0" err="1">
                <a:hlinkClick r:id="rId2"/>
              </a:rPr>
              <a:t>Rerpository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2221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Rust Error Handling Important Part of Safe Systems Programming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72</cp:revision>
  <cp:lastPrinted>2020-05-01T18:09:47Z</cp:lastPrinted>
  <dcterms:created xsi:type="dcterms:W3CDTF">2020-04-29T18:59:32Z</dcterms:created>
  <dcterms:modified xsi:type="dcterms:W3CDTF">2020-05-04T21:39:35Z</dcterms:modified>
</cp:coreProperties>
</file>