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2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E8A4A-7124-4352-BE72-31348B73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E3408-8D61-4B54-8AD0-6C8316500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AF2BE-CEB7-40FA-A1B0-097D6928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BDB6-0985-49FF-822F-521226BA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6059-1B47-4C58-9B78-BF7871A5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7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713-292E-4C48-B005-390BE591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16E0-D37D-4F9A-8493-E76C8BC06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368F-3C0F-46EC-9E0B-2728D90B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4EDC-02D7-4752-A44B-51CEF01E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9D30-383E-4660-A92E-B29B4E8B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0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BA1F-5069-4F84-A487-54A6C3D85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FF7AA-B7A5-4F0D-9732-194AE504D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8657-3C7F-43B8-ADA9-8B4A9865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A02-D45A-4799-AD4D-3C18D4D8B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D32D-C8FA-414F-813C-02B13067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2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3210-17FF-459A-8790-EFE17FFD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8CCA3-6EAC-4038-951A-9A05C01D9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A12BE-F659-4404-BF8C-31AF805F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DA27-3796-440C-BFBA-2F97417B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6CEC7-32CA-45E0-A2AE-6E92216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2EF0-6110-4E24-AABA-502916A6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560E-2C0B-461D-A887-DD6FEB4B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6C08-0ECC-44FE-ADCA-2251E97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DF94B-5378-43DC-B509-B761DF67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349E7-C05F-4B9B-B187-E7FD8A9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8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A95D-458C-4EBE-956E-A4F187DD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02A26-8427-4E8D-BED4-C187C780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1CEEC-2D20-4E71-BDA4-4DCDE294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F0F23-6E43-491A-9DFE-EA6B04C6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EB9B7-858B-4C85-9A64-18A59301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16E74-D327-49A6-84D9-F520A13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7E72-77C3-4A81-817B-0CAB449A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EFE9F-2B5B-475D-96CC-E4C6217E5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2A7-BDCC-4873-8728-3D6C25F37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1FA62-C5DC-451D-BE8A-AE087F8E3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9BDD1-420A-4DF2-B5EF-74DE69282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DCCEA-8A04-4F2C-BBA3-B0833D53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20E80-EE66-4D71-8715-3ADF980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6F32C-962F-459D-ACC0-A07F64D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BEB-90CE-4F33-ACE3-200A590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FBB1C-825E-44FE-82D3-0D7BAC0E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FF54-8B73-49BA-A271-AF4DFA6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75A3B-BBF6-4834-8199-43AC5B17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4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E5EE1-1758-4EFD-A1B4-A0EAB40D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50CFE5-D1A0-4483-BEBD-4EEA24D8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A743D-6488-46D7-8101-1C043E21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1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F461-3328-454D-9359-3F44B305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5078C-445C-42FC-B868-54E045F69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FBA46-C939-44E8-A258-D666C09FC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61DB-F21C-49B0-BEA2-E094810D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0339A-A909-411D-BCAE-9FE75240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36735-6CD6-4AF8-9D5B-F33E37CF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1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492F-B808-4848-A981-BCBBEF1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B0D04-C8D7-42F0-83B2-5137AC9E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0C98-8548-4931-ABF1-0189B990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A9E9-F1F0-4A91-80DA-6F8D368D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F2119-B86A-463A-973F-05CDD6F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7D1C-99AC-436F-8126-93234C2D7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EAD9E-5A1B-494A-A625-A59F4DD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EAF7F-581F-433D-9834-760E2D22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8E5-0CE2-47A6-8AD8-5F61A261E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A12F-4B01-424F-AD07-F42ED760B84B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805E-92C2-437D-83A8-5784B9052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2DD53-1AF8-45C9-BC97-DF5E6EFC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D3687-D8FB-4AFD-9AD8-D913B777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8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std/fs/index.html" TargetMode="External"/><Relationship Id="rId13" Type="http://schemas.openxmlformats.org/officeDocument/2006/relationships/hyperlink" Target="https://jimfawcett.github.io/RustBiteByByte.html" TargetMode="External"/><Relationship Id="rId3" Type="http://schemas.openxmlformats.org/officeDocument/2006/relationships/hyperlink" Target="https://jimfawcett.github.io/Resources/BuildOn/Step1.html" TargetMode="External"/><Relationship Id="rId7" Type="http://schemas.openxmlformats.org/officeDocument/2006/relationships/hyperlink" Target="https://jimfawcett.github.io/RustStory_Libraries.html#fs" TargetMode="External"/><Relationship Id="rId12" Type="http://schemas.openxmlformats.org/officeDocument/2006/relationships/hyperlink" Target="https://jimfawcett.github.io/Resources/RustBites/RustBites_Data.html" TargetMode="External"/><Relationship Id="rId17" Type="http://schemas.openxmlformats.org/officeDocument/2006/relationships/hyperlink" Target="https://jimfawcett.github.io/Resources/RustBites/RustBites_CodeExperiments.html" TargetMode="External"/><Relationship Id="rId2" Type="http://schemas.openxmlformats.org/officeDocument/2006/relationships/hyperlink" Target="https://jimfawcett.github.io/Resources/BuildOn/Step0.html" TargetMode="External"/><Relationship Id="rId16" Type="http://schemas.openxmlformats.org/officeDocument/2006/relationships/hyperlink" Target="https://jimfawcett.github.io/Resources/Animations/Anim_Feature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Structs.html" TargetMode="External"/><Relationship Id="rId11" Type="http://schemas.openxmlformats.org/officeDocument/2006/relationships/hyperlink" Target="RustBites/RustBites_Data.html" TargetMode="External"/><Relationship Id="rId5" Type="http://schemas.openxmlformats.org/officeDocument/2006/relationships/hyperlink" Target="https://jimfawcett.github.io/Resources/RustBites/RustBites_Functs.html" TargetMode="External"/><Relationship Id="rId15" Type="http://schemas.openxmlformats.org/officeDocument/2006/relationships/hyperlink" Target="https://jimfawcett.github.io/BuildOn.html" TargetMode="External"/><Relationship Id="rId10" Type="http://schemas.openxmlformats.org/officeDocument/2006/relationships/hyperlink" Target="https://jimfawcett.github.io/Resources/RustBites/RustBites_Safety.html" TargetMode="External"/><Relationship Id="rId4" Type="http://schemas.openxmlformats.org/officeDocument/2006/relationships/hyperlink" Target="https://jimfawcett.github.io/Resources/BuildOn/Step1.html#code" TargetMode="External"/><Relationship Id="rId9" Type="http://schemas.openxmlformats.org/officeDocument/2006/relationships/hyperlink" Target="https://jimfawcett.github.io/SiteMap.html" TargetMode="External"/><Relationship Id="rId14" Type="http://schemas.openxmlformats.org/officeDocument/2006/relationships/hyperlink" Target="https://jimfawcett.github.io/RustStory_Prologue.html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jimfawcett.github.io/Resources/RustBites/RustBites_Conversions.html" TargetMode="External"/><Relationship Id="rId3" Type="http://schemas.openxmlformats.org/officeDocument/2006/relationships/hyperlink" Target="BuildOn/Step2.html" TargetMode="External"/><Relationship Id="rId7" Type="http://schemas.openxmlformats.org/officeDocument/2006/relationships/hyperlink" Target="RustBites/RustBites_Conversions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jimfawcett.github.io/Resources/RustBites/RustBites_ErrHnd.html" TargetMode="External"/><Relationship Id="rId5" Type="http://schemas.openxmlformats.org/officeDocument/2006/relationships/hyperlink" Target="https://jimfawcett.github.io/SiteMap.html" TargetMode="External"/><Relationship Id="rId4" Type="http://schemas.openxmlformats.org/officeDocument/2006/relationships/hyperlink" Target="https://jimfawcett.github.io/Resources/RustBites/RustBites_Enums.html" TargetMode="External"/><Relationship Id="rId9" Type="http://schemas.openxmlformats.org/officeDocument/2006/relationships/hyperlink" Target="https://jimfawcett.github.io/Resources/RustBites/RustBites_Trait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BuildOn/Step2.html" TargetMode="External"/><Relationship Id="rId2" Type="http://schemas.openxmlformats.org/officeDocument/2006/relationships/hyperlink" Target="https://jimfawcett.github.io/Resources/BuildOn/Step1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.rust-lang.org/std/fs/index.html" TargetMode="External"/><Relationship Id="rId5" Type="http://schemas.openxmlformats.org/officeDocument/2006/relationships/hyperlink" Target="https://jimfawcett.github.io/RustStory_Libraries.html" TargetMode="External"/><Relationship Id="rId4" Type="http://schemas.openxmlformats.org/officeDocument/2006/relationships/hyperlink" Target="https://jimfawcett.github.io/Resources/RustBites/RustBites_Structs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581FE1-6FD2-47AA-BC70-5D1194D13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en-US" dirty="0" err="1"/>
              <a:t>BuildOn</a:t>
            </a:r>
            <a:r>
              <a:rPr lang="en-US" dirty="0"/>
              <a:t>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E2BE9-57A0-494A-9FF3-AB1AF25CBE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>
                <a:hlinkClick r:id="rId2"/>
              </a:rPr>
              <a:t>https://JimFawcett.github.io</a:t>
            </a:r>
            <a:endParaRPr lang="en-US" dirty="0"/>
          </a:p>
          <a:p>
            <a:r>
              <a:rPr lang="en-US" dirty="0"/>
              <a:t>February 19, 2021</a:t>
            </a:r>
          </a:p>
        </p:txBody>
      </p:sp>
    </p:spTree>
    <p:extLst>
      <p:ext uri="{BB962C8B-B14F-4D97-AF65-F5344CB8AC3E}">
        <p14:creationId xmlns:p14="http://schemas.microsoft.com/office/powerpoint/2010/main" val="161879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1D365E-E47D-40C4-B27C-EB8ECB058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</p:spTree>
    <p:extLst>
      <p:ext uri="{BB962C8B-B14F-4D97-AF65-F5344CB8AC3E}">
        <p14:creationId xmlns:p14="http://schemas.microsoft.com/office/powerpoint/2010/main" val="7028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1AE0-3723-46E6-8CBD-2ABF958F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851"/>
            <a:ext cx="9144000" cy="92789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3DA6E-9A71-447E-BF72-6F7B225D1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5907"/>
            <a:ext cx="9144000" cy="4257674"/>
          </a:xfrm>
        </p:spPr>
        <p:txBody>
          <a:bodyPr/>
          <a:lstStyle/>
          <a:p>
            <a:pPr algn="l"/>
            <a:r>
              <a:rPr lang="en-US" dirty="0"/>
              <a:t>Learn Rust in small steps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Start with a simple Rust demo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Text Finder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Build on that in interesting ways, e.g., for Text Finder: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Add capability – command line parsing, directory tree walking, 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generics – plugin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threads – parallel text searches, thread pool based </a:t>
            </a:r>
            <a:r>
              <a:rPr lang="en-US" dirty="0" err="1"/>
              <a:t>dir</a:t>
            </a:r>
            <a:r>
              <a:rPr lang="en-US" dirty="0"/>
              <a:t> traversal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Use library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Discord server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Comments</a:t>
            </a:r>
          </a:p>
          <a:p>
            <a:pPr algn="l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8A7CA4-81A6-4930-BD4E-CAA90C0F0265}"/>
              </a:ext>
            </a:extLst>
          </p:cNvPr>
          <p:cNvSpPr/>
          <p:nvPr/>
        </p:nvSpPr>
        <p:spPr>
          <a:xfrm>
            <a:off x="1524000" y="5850731"/>
            <a:ext cx="9144000" cy="4929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Jim Fawcett, 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44374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CB06-20F9-4D5D-9E36-87C19142DB53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037D-55B8-4B3B-A046-34952BCB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Zoom meeting that:</a:t>
            </a:r>
          </a:p>
          <a:p>
            <a:pPr lvl="1"/>
            <a:r>
              <a:rPr lang="en-US" dirty="0"/>
              <a:t>Briefly describes motives for using Rust and Rust basic ideas</a:t>
            </a:r>
          </a:p>
          <a:p>
            <a:pPr lvl="1"/>
            <a:r>
              <a:rPr lang="en-US" dirty="0"/>
              <a:t>Provides two or three references</a:t>
            </a:r>
          </a:p>
          <a:p>
            <a:pPr lvl="1"/>
            <a:r>
              <a:rPr lang="en-US" dirty="0"/>
              <a:t>identifies a problem and refers to starter code</a:t>
            </a:r>
          </a:p>
          <a:p>
            <a:pPr lvl="1"/>
            <a:r>
              <a:rPr lang="en-US" dirty="0"/>
              <a:t>Q&amp;A</a:t>
            </a:r>
          </a:p>
          <a:p>
            <a:r>
              <a:rPr lang="en-US" dirty="0"/>
              <a:t>Subsequent meetings </a:t>
            </a:r>
          </a:p>
          <a:p>
            <a:pPr lvl="1"/>
            <a:r>
              <a:rPr lang="en-US" dirty="0"/>
              <a:t>Briefly describes my solution</a:t>
            </a:r>
          </a:p>
          <a:p>
            <a:pPr lvl="1"/>
            <a:r>
              <a:rPr lang="en-US" dirty="0"/>
              <a:t>Others may discuss their solutions and/or problems</a:t>
            </a:r>
          </a:p>
          <a:p>
            <a:pPr lvl="1"/>
            <a:r>
              <a:rPr lang="en-US" dirty="0"/>
              <a:t>Pose next extension </a:t>
            </a:r>
            <a:r>
              <a:rPr lang="en-US"/>
              <a:t>to problem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8809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5555-F22A-48E4-8CE9-EEAC9D4F4CF3}"/>
              </a:ext>
            </a:extLst>
          </p:cNvPr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Timeline: Bi-Weekly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D2C1-9BE4-4493-9013-699EB16EB35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Session #1 –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BuildOn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Introduction &amp; Rust Preview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Project Introduction &amp; Some Rust details</a:t>
            </a:r>
          </a:p>
          <a:p>
            <a:r>
              <a:rPr lang="en-US" dirty="0">
                <a:solidFill>
                  <a:srgbClr val="C00000"/>
                </a:solidFill>
              </a:rPr>
              <a:t>Session #2 – </a:t>
            </a:r>
            <a:r>
              <a:rPr lang="en-US" b="1" dirty="0">
                <a:solidFill>
                  <a:srgbClr val="C00000"/>
                </a:solidFill>
              </a:rPr>
              <a:t>Step #1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 err="1">
                <a:solidFill>
                  <a:srgbClr val="C00000"/>
                </a:solidFill>
              </a:rPr>
              <a:t>TextSearch</a:t>
            </a:r>
            <a:r>
              <a:rPr lang="en-US" dirty="0">
                <a:solidFill>
                  <a:srgbClr val="C00000"/>
                </a:solidFill>
              </a:rPr>
              <a:t> -&gt; Functional package with demo</a:t>
            </a:r>
          </a:p>
          <a:p>
            <a:r>
              <a:rPr lang="en-US" dirty="0"/>
              <a:t>Session #3 – </a:t>
            </a:r>
            <a:r>
              <a:rPr lang="en-US" b="1" dirty="0"/>
              <a:t>Step #2</a:t>
            </a:r>
            <a:r>
              <a:rPr lang="en-US" dirty="0"/>
              <a:t>: </a:t>
            </a:r>
            <a:r>
              <a:rPr lang="en-US" dirty="0" err="1"/>
              <a:t>DirNav</a:t>
            </a:r>
            <a:r>
              <a:rPr lang="en-US" dirty="0"/>
              <a:t> -&gt;			“</a:t>
            </a:r>
          </a:p>
          <a:p>
            <a:r>
              <a:rPr lang="en-US" dirty="0"/>
              <a:t>Session #4 – </a:t>
            </a:r>
            <a:r>
              <a:rPr lang="en-US" b="1" dirty="0"/>
              <a:t>Step #3</a:t>
            </a:r>
            <a:r>
              <a:rPr lang="en-US" dirty="0"/>
              <a:t>: </a:t>
            </a:r>
            <a:r>
              <a:rPr lang="en-US" dirty="0" err="1"/>
              <a:t>CmdlnParser</a:t>
            </a:r>
            <a:r>
              <a:rPr lang="en-US" dirty="0"/>
              <a:t> -&gt;		“</a:t>
            </a:r>
          </a:p>
          <a:p>
            <a:r>
              <a:rPr lang="en-US" dirty="0"/>
              <a:t>Session #5 – </a:t>
            </a:r>
            <a:r>
              <a:rPr lang="en-US" b="1" dirty="0"/>
              <a:t>Step #4</a:t>
            </a:r>
            <a:r>
              <a:rPr lang="en-US" dirty="0"/>
              <a:t>: Executive, Display -&gt; Functional project</a:t>
            </a:r>
          </a:p>
          <a:p>
            <a:r>
              <a:rPr lang="en-US" dirty="0"/>
              <a:t>Session #6 – </a:t>
            </a:r>
            <a:r>
              <a:rPr lang="en-US" dirty="0" err="1"/>
              <a:t>RegEx</a:t>
            </a:r>
            <a:r>
              <a:rPr lang="en-US" dirty="0"/>
              <a:t> Extension ?</a:t>
            </a:r>
          </a:p>
          <a:p>
            <a:r>
              <a:rPr lang="en-US" dirty="0"/>
              <a:t>Session #7 – Parallel Text </a:t>
            </a:r>
            <a:r>
              <a:rPr lang="en-US" dirty="0" err="1"/>
              <a:t>Searh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0761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5CF7-0D4F-4BAE-BA2C-566B721B4B2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Build-On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6118-B98A-4F38-8E30-CD16C343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Participate in a developer community interested in learning Rust</a:t>
            </a:r>
          </a:p>
          <a:p>
            <a:r>
              <a:rPr lang="en-US" dirty="0"/>
              <a:t>Stay in contact with SU Computer Engineering and Computer Science alumni</a:t>
            </a:r>
          </a:p>
          <a:p>
            <a:r>
              <a:rPr lang="en-US" dirty="0"/>
              <a:t>Support conversations about Rust and other interesting tech topics</a:t>
            </a:r>
          </a:p>
          <a:p>
            <a:pPr lvl="1"/>
            <a:r>
              <a:rPr lang="en-US" dirty="0"/>
              <a:t>Encourage both active learners and curious browsers</a:t>
            </a:r>
          </a:p>
          <a:p>
            <a:r>
              <a:rPr lang="en-US" dirty="0"/>
              <a:t>Rust is a very clever language supporting development of secure, high performance code (same ballpark as C++ without </a:t>
            </a:r>
            <a:r>
              <a:rPr lang="en-US"/>
              <a:t>undefined behavior)</a:t>
            </a:r>
            <a:endParaRPr lang="en-US" dirty="0"/>
          </a:p>
          <a:p>
            <a:pPr lvl="1"/>
            <a:r>
              <a:rPr lang="en-US" dirty="0"/>
              <a:t>Rust website lists 138 companies using Rust in production</a:t>
            </a:r>
          </a:p>
          <a:p>
            <a:pPr lvl="1"/>
            <a:r>
              <a:rPr lang="en-US" dirty="0" err="1"/>
              <a:t>Tiobe</a:t>
            </a:r>
            <a:r>
              <a:rPr lang="en-US" dirty="0"/>
              <a:t> lists rust as 25</a:t>
            </a:r>
            <a:r>
              <a:rPr lang="en-US" baseline="30000" dirty="0"/>
              <a:t>th</a:t>
            </a:r>
            <a:r>
              <a:rPr lang="en-US" dirty="0"/>
              <a:t> in their language popularity index (Oct 2020).  </a:t>
            </a:r>
          </a:p>
        </p:txBody>
      </p:sp>
    </p:spTree>
    <p:extLst>
      <p:ext uri="{BB962C8B-B14F-4D97-AF65-F5344CB8AC3E}">
        <p14:creationId xmlns:p14="http://schemas.microsoft.com/office/powerpoint/2010/main" val="6640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73BD-78AF-48CB-A9EC-9A86B748596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BuildOn</a:t>
            </a:r>
            <a:r>
              <a:rPr lang="en-US" dirty="0"/>
              <a:t> Session #2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5485A-FC54-43B5-927E-EE96AF0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11981"/>
          </a:xfrm>
        </p:spPr>
        <p:txBody>
          <a:bodyPr/>
          <a:lstStyle/>
          <a:p>
            <a:r>
              <a:rPr lang="en-US" dirty="0"/>
              <a:t>Focus: </a:t>
            </a:r>
            <a:r>
              <a:rPr lang="en-US" dirty="0" err="1"/>
              <a:t>TextSearch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0FE00-B106-44C2-BB68-B9DEC331C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3144"/>
            <a:ext cx="5157787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#0</a:t>
            </a:r>
            <a:endParaRPr lang="en-US" dirty="0"/>
          </a:p>
          <a:p>
            <a:r>
              <a:rPr lang="en-US" dirty="0">
                <a:hlinkClick r:id="rId3"/>
              </a:rPr>
              <a:t>Step #1</a:t>
            </a:r>
            <a:r>
              <a:rPr lang="en-US" dirty="0"/>
              <a:t> - </a:t>
            </a:r>
            <a:r>
              <a:rPr lang="en-US" dirty="0" err="1"/>
              <a:t>TextSearch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Starter Code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Functions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Structs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RustStory_Libraries.html#fs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std:fs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9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CA1F5E-B664-4BD5-9BEA-A9442889F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11981"/>
          </a:xfrm>
        </p:spPr>
        <p:txBody>
          <a:bodyPr/>
          <a:lstStyle/>
          <a:p>
            <a:r>
              <a:rPr lang="en-US" dirty="0"/>
              <a:t>Focus: Rust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F4C6B-4B07-46DE-A44D-20A98F13D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3144"/>
            <a:ext cx="5183188" cy="4121944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10"/>
              </a:rPr>
              <a:t>Safety</a:t>
            </a:r>
            <a:endParaRPr lang="en-US" dirty="0">
              <a:hlinkClick r:id="rId11" action="ppaction://hlinkfile"/>
            </a:endParaRPr>
          </a:p>
          <a:p>
            <a:r>
              <a:rPr lang="en-US" dirty="0" err="1">
                <a:hlinkClick r:id="rId12"/>
              </a:rPr>
              <a:t>RustBite_Data</a:t>
            </a:r>
            <a:endParaRPr lang="en-US" dirty="0">
              <a:hlinkClick r:id="rId13"/>
            </a:endParaRPr>
          </a:p>
          <a:p>
            <a:r>
              <a:rPr lang="en-US" dirty="0">
                <a:hlinkClick r:id="rId13"/>
              </a:rPr>
              <a:t>Rust Bites</a:t>
            </a:r>
            <a:endParaRPr lang="en-US" dirty="0"/>
          </a:p>
          <a:p>
            <a:r>
              <a:rPr lang="en-US" dirty="0">
                <a:hlinkClick r:id="rId14"/>
              </a:rPr>
              <a:t>Rust Story</a:t>
            </a:r>
            <a:endParaRPr lang="en-US" dirty="0"/>
          </a:p>
          <a:p>
            <a:r>
              <a:rPr lang="en-US" dirty="0" err="1">
                <a:hlinkClick r:id="rId15"/>
              </a:rPr>
              <a:t>BuildOn</a:t>
            </a:r>
            <a:endParaRPr lang="en-US" dirty="0"/>
          </a:p>
          <a:p>
            <a:r>
              <a:rPr lang="en-US" dirty="0" err="1">
                <a:hlinkClick r:id="rId16"/>
              </a:rPr>
              <a:t>Anim_Features</a:t>
            </a:r>
            <a:endParaRPr lang="en-US" dirty="0"/>
          </a:p>
          <a:p>
            <a:r>
              <a:rPr lang="en-US" dirty="0">
                <a:hlinkClick r:id="rId17"/>
              </a:rPr>
              <a:t>Code Experiments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A110-42E1-4A35-92C4-A678FFE8A30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Next </a:t>
            </a:r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BEF3F-5A6C-4669-B46A-2439E9220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5A3B-6F24-4AF6-9031-2F2B8837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2"/>
              </a:rPr>
              <a:t>Step #1</a:t>
            </a:r>
            <a:r>
              <a:rPr lang="en-US" dirty="0"/>
              <a:t> – Quick Review</a:t>
            </a:r>
          </a:p>
          <a:p>
            <a:pPr lvl="1"/>
            <a:r>
              <a:rPr lang="en-US" dirty="0"/>
              <a:t>Text Search package</a:t>
            </a:r>
          </a:p>
          <a:p>
            <a:pPr lvl="1"/>
            <a:r>
              <a:rPr lang="en-US" dirty="0"/>
              <a:t>Posted solution</a:t>
            </a:r>
          </a:p>
          <a:p>
            <a:r>
              <a:rPr lang="en-US" dirty="0">
                <a:hlinkClick r:id="rId3" action="ppaction://hlinkfile"/>
              </a:rPr>
              <a:t>Step #2</a:t>
            </a:r>
            <a:r>
              <a:rPr lang="en-US" dirty="0"/>
              <a:t> - </a:t>
            </a:r>
            <a:r>
              <a:rPr lang="en-US" dirty="0" err="1"/>
              <a:t>DirNav</a:t>
            </a:r>
            <a:endParaRPr lang="en-US" dirty="0"/>
          </a:p>
          <a:p>
            <a:pPr lvl="1"/>
            <a:r>
              <a:rPr lang="en-US" dirty="0" err="1"/>
              <a:t>DirNav</a:t>
            </a:r>
            <a:r>
              <a:rPr lang="en-US" dirty="0"/>
              <a:t> package spec</a:t>
            </a:r>
          </a:p>
          <a:p>
            <a:pPr lvl="1"/>
            <a:r>
              <a:rPr lang="en-US" dirty="0"/>
              <a:t>Look at 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1DA82-BF3E-4C99-B8B8-8633F256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F1F-A3A0-46E6-901D-EB9D60C3E1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Enumerations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6"/>
              </a:rPr>
              <a:t>Error Handling</a:t>
            </a:r>
            <a:endParaRPr lang="en-US" dirty="0">
              <a:hlinkClick r:id="rId7" action="ppaction://hlinkfile"/>
            </a:endParaRPr>
          </a:p>
          <a:p>
            <a:r>
              <a:rPr lang="en-US" dirty="0">
                <a:hlinkClick r:id="rId8"/>
              </a:rPr>
              <a:t>Conversions</a:t>
            </a:r>
            <a:endParaRPr lang="en-US" dirty="0"/>
          </a:p>
          <a:p>
            <a:r>
              <a:rPr lang="en-US" dirty="0">
                <a:hlinkClick r:id="rId9"/>
              </a:rPr>
              <a:t>Generics &amp;Traits</a:t>
            </a:r>
            <a:endParaRPr lang="en-US" dirty="0"/>
          </a:p>
          <a:p>
            <a:r>
              <a:rPr lang="en-US" dirty="0"/>
              <a:t>Answer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32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71DD-6811-467E-B7F1-32D177C96097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r>
              <a:rPr lang="en-US" dirty="0"/>
              <a:t> – Session #3 – </a:t>
            </a:r>
            <a:r>
              <a:rPr lang="en-US" dirty="0" err="1"/>
              <a:t>DirNav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BC7A-4285-49F9-9A3B-482D3EA4A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11C67-A00E-460D-B922-E4BF7788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33650"/>
            <a:ext cx="5157787" cy="3684588"/>
          </a:xfr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Code review: </a:t>
            </a:r>
            <a:r>
              <a:rPr lang="en-US" dirty="0">
                <a:hlinkClick r:id="rId2"/>
              </a:rPr>
              <a:t>Step #1 - </a:t>
            </a:r>
            <a:r>
              <a:rPr lang="en-US" dirty="0" err="1">
                <a:hlinkClick r:id="rId2"/>
              </a:rPr>
              <a:t>TxtSrch</a:t>
            </a:r>
            <a:endParaRPr lang="en-US" dirty="0"/>
          </a:p>
          <a:p>
            <a:pPr lvl="1"/>
            <a:r>
              <a:rPr lang="en-US" dirty="0"/>
              <a:t>Code will be posted</a:t>
            </a:r>
          </a:p>
          <a:p>
            <a:r>
              <a:rPr lang="en-US" dirty="0">
                <a:hlinkClick r:id="rId3"/>
              </a:rPr>
              <a:t>Step #2 – </a:t>
            </a:r>
            <a:r>
              <a:rPr lang="en-US" dirty="0" err="1">
                <a:hlinkClick r:id="rId3"/>
              </a:rPr>
              <a:t>DirNav</a:t>
            </a:r>
            <a:endParaRPr lang="en-US" dirty="0"/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Starter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59C9D-A673-4B22-A614-0FC3F88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Rust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7CD398-5F2A-4F58-ABA5-74BFCD22B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hlinkClick r:id="rId4"/>
              </a:rPr>
              <a:t>Structs</a:t>
            </a:r>
            <a:endParaRPr lang="en-US" dirty="0"/>
          </a:p>
          <a:p>
            <a:r>
              <a:rPr lang="en-US" dirty="0">
                <a:hlinkClick r:id="rId5"/>
              </a:rPr>
              <a:t>Rust Libs</a:t>
            </a:r>
            <a:endParaRPr lang="en-US" dirty="0"/>
          </a:p>
          <a:p>
            <a:r>
              <a:rPr lang="en-US" dirty="0">
                <a:hlinkClick r:id="rId6"/>
              </a:rPr>
              <a:t>Rust std::fs</a:t>
            </a:r>
            <a:endParaRPr lang="en-US" dirty="0"/>
          </a:p>
          <a:p>
            <a:r>
              <a:rPr lang="en-US" dirty="0"/>
              <a:t>Answer Questions</a:t>
            </a:r>
          </a:p>
        </p:txBody>
      </p:sp>
    </p:spTree>
    <p:extLst>
      <p:ext uri="{BB962C8B-B14F-4D97-AF65-F5344CB8AC3E}">
        <p14:creationId xmlns:p14="http://schemas.microsoft.com/office/powerpoint/2010/main" val="2462287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ED2634-DADD-4809-95B9-F1BE61A1FF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err="1"/>
              <a:t>BuildOn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8FCC58-3F18-417F-873E-B7E9C6914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Session #3</a:t>
            </a:r>
          </a:p>
          <a:p>
            <a:pPr lvl="1"/>
            <a:r>
              <a:rPr lang="en-US" dirty="0" err="1"/>
              <a:t>DirNav</a:t>
            </a:r>
            <a:endParaRPr lang="en-US" dirty="0"/>
          </a:p>
          <a:p>
            <a:r>
              <a:rPr lang="en-US" dirty="0"/>
              <a:t>Session #4</a:t>
            </a:r>
          </a:p>
          <a:p>
            <a:pPr lvl="1"/>
            <a:r>
              <a:rPr lang="en-US" dirty="0" err="1"/>
              <a:t>CmdlnParser</a:t>
            </a:r>
            <a:endParaRPr lang="en-US" dirty="0"/>
          </a:p>
          <a:p>
            <a:r>
              <a:rPr lang="en-US" dirty="0"/>
              <a:t>Session #5</a:t>
            </a:r>
          </a:p>
          <a:p>
            <a:pPr lvl="1"/>
            <a:r>
              <a:rPr lang="en-US" dirty="0"/>
              <a:t>Executive &amp; Display</a:t>
            </a:r>
          </a:p>
          <a:p>
            <a:r>
              <a:rPr lang="en-US" dirty="0"/>
              <a:t>Session #6 ?</a:t>
            </a:r>
          </a:p>
          <a:p>
            <a:pPr lvl="1"/>
            <a:r>
              <a:rPr lang="en-US" dirty="0" err="1"/>
              <a:t>RegEx</a:t>
            </a:r>
            <a:r>
              <a:rPr lang="en-US" dirty="0"/>
              <a:t> Search</a:t>
            </a:r>
          </a:p>
          <a:p>
            <a:r>
              <a:rPr lang="en-US" dirty="0"/>
              <a:t>Session #7 ?</a:t>
            </a:r>
          </a:p>
          <a:p>
            <a:pPr lvl="1"/>
            <a:r>
              <a:rPr lang="en-US" dirty="0"/>
              <a:t>Parallel Text Search</a:t>
            </a:r>
          </a:p>
        </p:txBody>
      </p:sp>
    </p:spTree>
    <p:extLst>
      <p:ext uri="{BB962C8B-B14F-4D97-AF65-F5344CB8AC3E}">
        <p14:creationId xmlns:p14="http://schemas.microsoft.com/office/powerpoint/2010/main" val="450875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Words>490</Words>
  <Application>Microsoft Office PowerPoint</Application>
  <PresentationFormat>Widescreen</PresentationFormat>
  <Paragraphs>100</Paragraphs>
  <Slides>10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Rust BuildOn #2</vt:lpstr>
      <vt:lpstr>Build-On</vt:lpstr>
      <vt:lpstr>Build-On Process</vt:lpstr>
      <vt:lpstr>BuildOn Timeline: Bi-Weekly Sessions</vt:lpstr>
      <vt:lpstr>Build-On Motivation</vt:lpstr>
      <vt:lpstr> BuildOn Session #2 Topics</vt:lpstr>
      <vt:lpstr>Next BuildOn – Session #3 – DirNav</vt:lpstr>
      <vt:lpstr>BuildOn – Session #3 – DirNav</vt:lpstr>
      <vt:lpstr>BuildOn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Build-On</dc:title>
  <dc:creator>James Fawcett</dc:creator>
  <cp:lastModifiedBy>James Fawcett</cp:lastModifiedBy>
  <cp:revision>43</cp:revision>
  <dcterms:created xsi:type="dcterms:W3CDTF">2020-10-11T13:51:19Z</dcterms:created>
  <dcterms:modified xsi:type="dcterms:W3CDTF">2021-02-21T06:50:57Z</dcterms:modified>
</cp:coreProperties>
</file>