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43"/>
  </p:notesMasterIdLst>
  <p:handoutMasterIdLst>
    <p:handoutMasterId r:id="rId44"/>
  </p:handoutMasterIdLst>
  <p:sldIdLst>
    <p:sldId id="256" r:id="rId2"/>
    <p:sldId id="280" r:id="rId3"/>
    <p:sldId id="259" r:id="rId4"/>
    <p:sldId id="262" r:id="rId5"/>
    <p:sldId id="263" r:id="rId6"/>
    <p:sldId id="264" r:id="rId7"/>
    <p:sldId id="260" r:id="rId8"/>
    <p:sldId id="291" r:id="rId9"/>
    <p:sldId id="292" r:id="rId10"/>
    <p:sldId id="293" r:id="rId11"/>
    <p:sldId id="294" r:id="rId12"/>
    <p:sldId id="298" r:id="rId13"/>
    <p:sldId id="290" r:id="rId14"/>
    <p:sldId id="272" r:id="rId15"/>
    <p:sldId id="265" r:id="rId16"/>
    <p:sldId id="295" r:id="rId17"/>
    <p:sldId id="296" r:id="rId18"/>
    <p:sldId id="266" r:id="rId19"/>
    <p:sldId id="267" r:id="rId20"/>
    <p:sldId id="268" r:id="rId21"/>
    <p:sldId id="269" r:id="rId22"/>
    <p:sldId id="270" r:id="rId23"/>
    <p:sldId id="276" r:id="rId24"/>
    <p:sldId id="282" r:id="rId25"/>
    <p:sldId id="283" r:id="rId26"/>
    <p:sldId id="297" r:id="rId27"/>
    <p:sldId id="284" r:id="rId28"/>
    <p:sldId id="285" r:id="rId29"/>
    <p:sldId id="286" r:id="rId30"/>
    <p:sldId id="287" r:id="rId31"/>
    <p:sldId id="288" r:id="rId32"/>
    <p:sldId id="281" r:id="rId33"/>
    <p:sldId id="273" r:id="rId34"/>
    <p:sldId id="274" r:id="rId35"/>
    <p:sldId id="275" r:id="rId36"/>
    <p:sldId id="277" r:id="rId37"/>
    <p:sldId id="278" r:id="rId38"/>
    <p:sldId id="279" r:id="rId39"/>
    <p:sldId id="289" r:id="rId40"/>
    <p:sldId id="271" r:id="rId41"/>
    <p:sldId id="258" r:id="rId42"/>
  </p:sldIdLst>
  <p:sldSz cx="9144000" cy="6858000" type="screen4x3"/>
  <p:notesSz cx="68580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5" autoAdjust="0"/>
    <p:restoredTop sz="94619" autoAdjust="0"/>
  </p:normalViewPr>
  <p:slideViewPr>
    <p:cSldViewPr>
      <p:cViewPr varScale="1">
        <p:scale>
          <a:sx n="92" d="100"/>
          <a:sy n="92" d="100"/>
        </p:scale>
        <p:origin x="90" y="2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8790233-91D8-4809-84A9-26CC5D22C58A}"/>
              </a:ext>
            </a:extLst>
          </p:cNvPr>
          <p:cNvSpPr>
            <a:spLocks noGrp="1" noChangeArrowheads="1"/>
          </p:cNvSpPr>
          <p:nvPr>
            <p:ph type="hdr" sz="quarter"/>
          </p:nvPr>
        </p:nvSpPr>
        <p:spPr bwMode="auto">
          <a:xfrm>
            <a:off x="0" y="0"/>
            <a:ext cx="2971800"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10243" name="Rectangle 3">
            <a:extLst>
              <a:ext uri="{FF2B5EF4-FFF2-40B4-BE49-F238E27FC236}">
                <a16:creationId xmlns:a16="http://schemas.microsoft.com/office/drawing/2014/main" id="{E8AA4771-B60E-4966-9C8D-37278A64AD78}"/>
              </a:ext>
            </a:extLst>
          </p:cNvPr>
          <p:cNvSpPr>
            <a:spLocks noGrp="1" noChangeArrowheads="1"/>
          </p:cNvSpPr>
          <p:nvPr>
            <p:ph type="dt" sz="quarter" idx="1"/>
          </p:nvPr>
        </p:nvSpPr>
        <p:spPr bwMode="auto">
          <a:xfrm>
            <a:off x="3886200" y="0"/>
            <a:ext cx="2971800"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10244" name="Rectangle 4">
            <a:extLst>
              <a:ext uri="{FF2B5EF4-FFF2-40B4-BE49-F238E27FC236}">
                <a16:creationId xmlns:a16="http://schemas.microsoft.com/office/drawing/2014/main" id="{E5CB5438-3A49-40BC-B8F4-2975E815562D}"/>
              </a:ext>
            </a:extLst>
          </p:cNvPr>
          <p:cNvSpPr>
            <a:spLocks noGrp="1" noChangeArrowheads="1"/>
          </p:cNvSpPr>
          <p:nvPr>
            <p:ph type="ftr" sz="quarter" idx="2"/>
          </p:nvPr>
        </p:nvSpPr>
        <p:spPr bwMode="auto">
          <a:xfrm>
            <a:off x="0" y="8774113"/>
            <a:ext cx="2971800"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10245" name="Rectangle 5">
            <a:extLst>
              <a:ext uri="{FF2B5EF4-FFF2-40B4-BE49-F238E27FC236}">
                <a16:creationId xmlns:a16="http://schemas.microsoft.com/office/drawing/2014/main" id="{EF655B09-87DD-4064-8905-7D77AFC627F4}"/>
              </a:ext>
            </a:extLst>
          </p:cNvPr>
          <p:cNvSpPr>
            <a:spLocks noGrp="1" noChangeArrowheads="1"/>
          </p:cNvSpPr>
          <p:nvPr>
            <p:ph type="sldNum" sz="quarter" idx="3"/>
          </p:nvPr>
        </p:nvSpPr>
        <p:spPr bwMode="auto">
          <a:xfrm>
            <a:off x="3886200" y="8774113"/>
            <a:ext cx="2971800"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F3DFA08-1885-4A0A-BFD3-20CEC998976D}"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1E8DC95-C4B1-4494-B3EB-B4D33D062499}"/>
              </a:ext>
            </a:extLst>
          </p:cNvPr>
          <p:cNvSpPr>
            <a:spLocks noGrp="1" noChangeArrowheads="1"/>
          </p:cNvSpPr>
          <p:nvPr>
            <p:ph type="hdr" sz="quarter"/>
          </p:nvPr>
        </p:nvSpPr>
        <p:spPr bwMode="auto">
          <a:xfrm>
            <a:off x="0" y="0"/>
            <a:ext cx="2971800"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49155" name="Rectangle 3">
            <a:extLst>
              <a:ext uri="{FF2B5EF4-FFF2-40B4-BE49-F238E27FC236}">
                <a16:creationId xmlns:a16="http://schemas.microsoft.com/office/drawing/2014/main" id="{7C372AEC-F89E-4DE1-898B-B8F281C132C8}"/>
              </a:ext>
            </a:extLst>
          </p:cNvPr>
          <p:cNvSpPr>
            <a:spLocks noGrp="1" noChangeArrowheads="1"/>
          </p:cNvSpPr>
          <p:nvPr>
            <p:ph type="dt" idx="1"/>
          </p:nvPr>
        </p:nvSpPr>
        <p:spPr bwMode="auto">
          <a:xfrm>
            <a:off x="3884613" y="0"/>
            <a:ext cx="2971800"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45060" name="Rectangle 4">
            <a:extLst>
              <a:ext uri="{FF2B5EF4-FFF2-40B4-BE49-F238E27FC236}">
                <a16:creationId xmlns:a16="http://schemas.microsoft.com/office/drawing/2014/main" id="{4A6152B1-2C40-491B-818C-45B431546165}"/>
              </a:ext>
            </a:extLst>
          </p:cNvPr>
          <p:cNvSpPr>
            <a:spLocks noGrp="1" noRot="1" noChangeAspect="1" noChangeArrowheads="1" noTextEdit="1"/>
          </p:cNvSpPr>
          <p:nvPr>
            <p:ph type="sldImg" idx="2"/>
          </p:nvPr>
        </p:nvSpPr>
        <p:spPr bwMode="auto">
          <a:xfrm>
            <a:off x="1120775" y="692150"/>
            <a:ext cx="4616450"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7" name="Rectangle 5">
            <a:extLst>
              <a:ext uri="{FF2B5EF4-FFF2-40B4-BE49-F238E27FC236}">
                <a16:creationId xmlns:a16="http://schemas.microsoft.com/office/drawing/2014/main" id="{D1B7A05F-B89D-42D4-82A4-79E3805CA29B}"/>
              </a:ext>
            </a:extLst>
          </p:cNvPr>
          <p:cNvSpPr>
            <a:spLocks noGrp="1" noChangeArrowheads="1"/>
          </p:cNvSpPr>
          <p:nvPr>
            <p:ph type="body" sz="quarter" idx="3"/>
          </p:nvPr>
        </p:nvSpPr>
        <p:spPr bwMode="auto">
          <a:xfrm>
            <a:off x="685800" y="4387850"/>
            <a:ext cx="5486400" cy="4156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a:extLst>
              <a:ext uri="{FF2B5EF4-FFF2-40B4-BE49-F238E27FC236}">
                <a16:creationId xmlns:a16="http://schemas.microsoft.com/office/drawing/2014/main" id="{1790EE26-9EC9-4DA6-9D18-6D0C516A2236}"/>
              </a:ext>
            </a:extLst>
          </p:cNvPr>
          <p:cNvSpPr>
            <a:spLocks noGrp="1" noChangeArrowheads="1"/>
          </p:cNvSpPr>
          <p:nvPr>
            <p:ph type="ftr" sz="quarter" idx="4"/>
          </p:nvPr>
        </p:nvSpPr>
        <p:spPr bwMode="auto">
          <a:xfrm>
            <a:off x="0" y="8772525"/>
            <a:ext cx="2971800"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49159" name="Rectangle 7">
            <a:extLst>
              <a:ext uri="{FF2B5EF4-FFF2-40B4-BE49-F238E27FC236}">
                <a16:creationId xmlns:a16="http://schemas.microsoft.com/office/drawing/2014/main" id="{0BB85371-D670-43C3-A7DE-D555FA1B1C26}"/>
              </a:ext>
            </a:extLst>
          </p:cNvPr>
          <p:cNvSpPr>
            <a:spLocks noGrp="1" noChangeArrowheads="1"/>
          </p:cNvSpPr>
          <p:nvPr>
            <p:ph type="sldNum" sz="quarter" idx="5"/>
          </p:nvPr>
        </p:nvSpPr>
        <p:spPr bwMode="auto">
          <a:xfrm>
            <a:off x="3884613" y="8772525"/>
            <a:ext cx="2971800"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D578FD13-97E7-4102-BE43-0E85611EA63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278BC993-AA68-4ECF-B04E-A5901315AD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0C90E0C-20BA-43DE-81A2-567C9BAAB670}" type="slidenum">
              <a:rPr lang="en-US" altLang="en-US">
                <a:latin typeface="Times New Roman" panose="02020603050405020304" pitchFamily="18" charset="0"/>
              </a:rPr>
              <a:pPr eaLnBrk="1" hangingPunct="1"/>
              <a:t>1</a:t>
            </a:fld>
            <a:endParaRPr lang="en-US" altLang="en-US">
              <a:latin typeface="Times New Roman" panose="02020603050405020304" pitchFamily="18" charset="0"/>
            </a:endParaRPr>
          </a:p>
        </p:txBody>
      </p:sp>
      <p:sp>
        <p:nvSpPr>
          <p:cNvPr id="46083" name="Rectangle 2">
            <a:extLst>
              <a:ext uri="{FF2B5EF4-FFF2-40B4-BE49-F238E27FC236}">
                <a16:creationId xmlns:a16="http://schemas.microsoft.com/office/drawing/2014/main" id="{825C7825-0145-4CBD-AB42-55C8A12189B0}"/>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158E8AE7-6704-452F-80FC-DDCA1C66D2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D65694D9-3B7B-453F-A5D3-D5E8FED9E0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CC2F5B8-AE1E-4780-99FB-211DD28F2789}" type="slidenum">
              <a:rPr lang="en-US" altLang="en-US">
                <a:latin typeface="Times New Roman" panose="02020603050405020304" pitchFamily="18" charset="0"/>
              </a:rPr>
              <a:pPr eaLnBrk="1" hangingPunct="1"/>
              <a:t>10</a:t>
            </a:fld>
            <a:endParaRPr lang="en-US" altLang="en-US">
              <a:latin typeface="Times New Roman" panose="02020603050405020304" pitchFamily="18" charset="0"/>
            </a:endParaRPr>
          </a:p>
        </p:txBody>
      </p:sp>
      <p:sp>
        <p:nvSpPr>
          <p:cNvPr id="55299" name="Rectangle 2">
            <a:extLst>
              <a:ext uri="{FF2B5EF4-FFF2-40B4-BE49-F238E27FC236}">
                <a16:creationId xmlns:a16="http://schemas.microsoft.com/office/drawing/2014/main" id="{1D050BD8-992C-4F9C-B66A-86788964014A}"/>
              </a:ext>
            </a:extLst>
          </p:cNvPr>
          <p:cNvSpPr>
            <a:spLocks noGrp="1" noRot="1" noChangeAspect="1" noChangeArrowheads="1" noTextEdit="1"/>
          </p:cNvSpPr>
          <p:nvPr>
            <p:ph type="sldImg"/>
          </p:nvPr>
        </p:nvSpPr>
        <p:spPr>
          <a:xfrm>
            <a:off x="1120775" y="692150"/>
            <a:ext cx="4618038" cy="3463925"/>
          </a:xfrm>
          <a:ln/>
        </p:spPr>
      </p:sp>
      <p:sp>
        <p:nvSpPr>
          <p:cNvPr id="55300" name="Rectangle 3">
            <a:extLst>
              <a:ext uri="{FF2B5EF4-FFF2-40B4-BE49-F238E27FC236}">
                <a16:creationId xmlns:a16="http://schemas.microsoft.com/office/drawing/2014/main" id="{A0C7E878-337A-4BF5-8EC1-70261959FC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BDC951CA-04C9-4993-A666-16FE2C60CF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91039A2-8584-4C4F-97A0-0F9492BD9A03}" type="slidenum">
              <a:rPr lang="en-US" altLang="en-US">
                <a:latin typeface="Times New Roman" panose="02020603050405020304" pitchFamily="18" charset="0"/>
              </a:rPr>
              <a:pPr eaLnBrk="1" hangingPunct="1"/>
              <a:t>11</a:t>
            </a:fld>
            <a:endParaRPr lang="en-US" altLang="en-US">
              <a:latin typeface="Times New Roman" panose="02020603050405020304" pitchFamily="18" charset="0"/>
            </a:endParaRPr>
          </a:p>
        </p:txBody>
      </p:sp>
      <p:sp>
        <p:nvSpPr>
          <p:cNvPr id="56323" name="Rectangle 2">
            <a:extLst>
              <a:ext uri="{FF2B5EF4-FFF2-40B4-BE49-F238E27FC236}">
                <a16:creationId xmlns:a16="http://schemas.microsoft.com/office/drawing/2014/main" id="{E4876084-CE1C-4181-860C-94B1532E1369}"/>
              </a:ext>
            </a:extLst>
          </p:cNvPr>
          <p:cNvSpPr>
            <a:spLocks noGrp="1" noRot="1" noChangeAspect="1" noChangeArrowheads="1" noTextEdit="1"/>
          </p:cNvSpPr>
          <p:nvPr>
            <p:ph type="sldImg"/>
          </p:nvPr>
        </p:nvSpPr>
        <p:spPr>
          <a:xfrm>
            <a:off x="1120775" y="692150"/>
            <a:ext cx="4618038" cy="3463925"/>
          </a:xfrm>
          <a:ln/>
        </p:spPr>
      </p:sp>
      <p:sp>
        <p:nvSpPr>
          <p:cNvPr id="56324" name="Rectangle 3">
            <a:extLst>
              <a:ext uri="{FF2B5EF4-FFF2-40B4-BE49-F238E27FC236}">
                <a16:creationId xmlns:a16="http://schemas.microsoft.com/office/drawing/2014/main" id="{E0ECC697-A807-49A1-859E-A77138D4A4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7E799839-5B96-4624-8607-0D69248F34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8DBAA85-C271-4E25-AA38-2354F08D2464}" type="slidenum">
              <a:rPr lang="en-US" altLang="en-US">
                <a:latin typeface="Times New Roman" panose="02020603050405020304" pitchFamily="18" charset="0"/>
              </a:rPr>
              <a:pPr eaLnBrk="1" hangingPunct="1"/>
              <a:t>13</a:t>
            </a:fld>
            <a:endParaRPr lang="en-US" altLang="en-US">
              <a:latin typeface="Times New Roman" panose="02020603050405020304" pitchFamily="18" charset="0"/>
            </a:endParaRPr>
          </a:p>
        </p:txBody>
      </p:sp>
      <p:sp>
        <p:nvSpPr>
          <p:cNvPr id="57347" name="Rectangle 2">
            <a:extLst>
              <a:ext uri="{FF2B5EF4-FFF2-40B4-BE49-F238E27FC236}">
                <a16:creationId xmlns:a16="http://schemas.microsoft.com/office/drawing/2014/main" id="{EBFFC9C5-6781-4351-B042-A35B3D16B0EE}"/>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EAE7E012-3EEC-4203-BE81-14927C9F5B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16BAAAFF-EADF-4059-878D-2D678D8CF1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91F7EB1-D842-4858-87B8-C24BA38CE00F}" type="slidenum">
              <a:rPr lang="en-US" altLang="en-US">
                <a:latin typeface="Times New Roman" panose="02020603050405020304" pitchFamily="18" charset="0"/>
              </a:rPr>
              <a:pPr eaLnBrk="1" hangingPunct="1"/>
              <a:t>14</a:t>
            </a:fld>
            <a:endParaRPr lang="en-US" altLang="en-US">
              <a:latin typeface="Times New Roman" panose="02020603050405020304" pitchFamily="18" charset="0"/>
            </a:endParaRPr>
          </a:p>
        </p:txBody>
      </p:sp>
      <p:sp>
        <p:nvSpPr>
          <p:cNvPr id="58371" name="Rectangle 2">
            <a:extLst>
              <a:ext uri="{FF2B5EF4-FFF2-40B4-BE49-F238E27FC236}">
                <a16:creationId xmlns:a16="http://schemas.microsoft.com/office/drawing/2014/main" id="{8378700D-B2EE-4118-966F-45C3C99D2E85}"/>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BBB7F084-7756-466D-BE93-AC2C9223B8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C66873E9-5BBD-475A-A2F5-A72F432831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9C089F6-87AB-4711-A7AA-0C7F0E404514}" type="slidenum">
              <a:rPr lang="en-US" altLang="en-US">
                <a:latin typeface="Times New Roman" panose="02020603050405020304" pitchFamily="18" charset="0"/>
              </a:rPr>
              <a:pPr eaLnBrk="1" hangingPunct="1"/>
              <a:t>15</a:t>
            </a:fld>
            <a:endParaRPr lang="en-US" altLang="en-US">
              <a:latin typeface="Times New Roman" panose="02020603050405020304" pitchFamily="18" charset="0"/>
            </a:endParaRPr>
          </a:p>
        </p:txBody>
      </p:sp>
      <p:sp>
        <p:nvSpPr>
          <p:cNvPr id="59395" name="Rectangle 2">
            <a:extLst>
              <a:ext uri="{FF2B5EF4-FFF2-40B4-BE49-F238E27FC236}">
                <a16:creationId xmlns:a16="http://schemas.microsoft.com/office/drawing/2014/main" id="{5202A12A-1549-4A5F-BA42-F7C98F4D8863}"/>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5CF28651-C1E2-419F-8300-58D9561580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C05C91F3-D45A-4D24-851E-CAFD2EC21B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925A837-67B8-4624-90CE-B09F4AE5416C}" type="slidenum">
              <a:rPr lang="en-US" altLang="en-US">
                <a:latin typeface="Times New Roman" panose="02020603050405020304" pitchFamily="18" charset="0"/>
              </a:rPr>
              <a:pPr eaLnBrk="1" hangingPunct="1"/>
              <a:t>16</a:t>
            </a:fld>
            <a:endParaRPr lang="en-US" altLang="en-US">
              <a:latin typeface="Times New Roman" panose="02020603050405020304" pitchFamily="18" charset="0"/>
            </a:endParaRPr>
          </a:p>
        </p:txBody>
      </p:sp>
      <p:sp>
        <p:nvSpPr>
          <p:cNvPr id="60419" name="Rectangle 2">
            <a:extLst>
              <a:ext uri="{FF2B5EF4-FFF2-40B4-BE49-F238E27FC236}">
                <a16:creationId xmlns:a16="http://schemas.microsoft.com/office/drawing/2014/main" id="{D3A16FAE-6A39-41D6-9571-73A05C0DD698}"/>
              </a:ext>
            </a:extLst>
          </p:cNvPr>
          <p:cNvSpPr>
            <a:spLocks noGrp="1" noRot="1" noChangeAspect="1" noChangeArrowheads="1" noTextEdit="1"/>
          </p:cNvSpPr>
          <p:nvPr>
            <p:ph type="sldImg"/>
          </p:nvPr>
        </p:nvSpPr>
        <p:spPr>
          <a:xfrm>
            <a:off x="1120775" y="692150"/>
            <a:ext cx="4618038" cy="3463925"/>
          </a:xfrm>
          <a:ln/>
        </p:spPr>
      </p:sp>
      <p:sp>
        <p:nvSpPr>
          <p:cNvPr id="60420" name="Rectangle 3">
            <a:extLst>
              <a:ext uri="{FF2B5EF4-FFF2-40B4-BE49-F238E27FC236}">
                <a16:creationId xmlns:a16="http://schemas.microsoft.com/office/drawing/2014/main" id="{35487C84-6F80-4E9A-A52C-29610DFC25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5340E907-8F21-4D3C-B882-742407B2FA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63261F-4660-43D0-AD82-5474E3F28806}" type="slidenum">
              <a:rPr lang="en-US" altLang="en-US">
                <a:latin typeface="Times New Roman" panose="02020603050405020304" pitchFamily="18" charset="0"/>
              </a:rPr>
              <a:pPr eaLnBrk="1" hangingPunct="1"/>
              <a:t>17</a:t>
            </a:fld>
            <a:endParaRPr lang="en-US" altLang="en-US">
              <a:latin typeface="Times New Roman" panose="02020603050405020304" pitchFamily="18" charset="0"/>
            </a:endParaRPr>
          </a:p>
        </p:txBody>
      </p:sp>
      <p:sp>
        <p:nvSpPr>
          <p:cNvPr id="61443" name="Rectangle 2">
            <a:extLst>
              <a:ext uri="{FF2B5EF4-FFF2-40B4-BE49-F238E27FC236}">
                <a16:creationId xmlns:a16="http://schemas.microsoft.com/office/drawing/2014/main" id="{AFC677DD-EB7A-45F6-96EA-B98DA4CA7455}"/>
              </a:ext>
            </a:extLst>
          </p:cNvPr>
          <p:cNvSpPr>
            <a:spLocks noGrp="1" noRot="1" noChangeAspect="1" noChangeArrowheads="1" noTextEdit="1"/>
          </p:cNvSpPr>
          <p:nvPr>
            <p:ph type="sldImg"/>
          </p:nvPr>
        </p:nvSpPr>
        <p:spPr>
          <a:xfrm>
            <a:off x="1120775" y="692150"/>
            <a:ext cx="4618038" cy="3463925"/>
          </a:xfrm>
          <a:ln/>
        </p:spPr>
      </p:sp>
      <p:sp>
        <p:nvSpPr>
          <p:cNvPr id="61444" name="Rectangle 3">
            <a:extLst>
              <a:ext uri="{FF2B5EF4-FFF2-40B4-BE49-F238E27FC236}">
                <a16:creationId xmlns:a16="http://schemas.microsoft.com/office/drawing/2014/main" id="{5B025E0C-268F-41C7-BC75-D3C8F5F0D9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EA49C721-78F0-4BD9-925F-0F7E2DA37D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9DA7937-5D37-4AE0-B333-8E70A8FEB42D}" type="slidenum">
              <a:rPr lang="en-US" altLang="en-US">
                <a:latin typeface="Times New Roman" panose="02020603050405020304" pitchFamily="18" charset="0"/>
              </a:rPr>
              <a:pPr eaLnBrk="1" hangingPunct="1"/>
              <a:t>18</a:t>
            </a:fld>
            <a:endParaRPr lang="en-US" altLang="en-US">
              <a:latin typeface="Times New Roman" panose="02020603050405020304" pitchFamily="18" charset="0"/>
            </a:endParaRPr>
          </a:p>
        </p:txBody>
      </p:sp>
      <p:sp>
        <p:nvSpPr>
          <p:cNvPr id="62467" name="Rectangle 2">
            <a:extLst>
              <a:ext uri="{FF2B5EF4-FFF2-40B4-BE49-F238E27FC236}">
                <a16:creationId xmlns:a16="http://schemas.microsoft.com/office/drawing/2014/main" id="{14B48636-8FF0-45B6-83A6-FDDF6D4FF3F3}"/>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6B0B8447-D7AA-4639-91D4-01EC3C0FAB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0D164AD4-2ABA-4F20-A2B1-A816C8D30D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B561F8C-6D9F-4497-865A-4A1BBEEA9F20}" type="slidenum">
              <a:rPr lang="en-US" altLang="en-US">
                <a:latin typeface="Times New Roman" panose="02020603050405020304" pitchFamily="18" charset="0"/>
              </a:rPr>
              <a:pPr eaLnBrk="1" hangingPunct="1"/>
              <a:t>19</a:t>
            </a:fld>
            <a:endParaRPr lang="en-US" altLang="en-US">
              <a:latin typeface="Times New Roman" panose="02020603050405020304" pitchFamily="18" charset="0"/>
            </a:endParaRPr>
          </a:p>
        </p:txBody>
      </p:sp>
      <p:sp>
        <p:nvSpPr>
          <p:cNvPr id="63491" name="Rectangle 2">
            <a:extLst>
              <a:ext uri="{FF2B5EF4-FFF2-40B4-BE49-F238E27FC236}">
                <a16:creationId xmlns:a16="http://schemas.microsoft.com/office/drawing/2014/main" id="{C6418DDE-FC11-4352-90A5-784076A61EC1}"/>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D30F03C6-DEBB-4A0E-B43A-C6DF109A6F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3FF57BA4-B721-440B-BBC2-A3AF78F062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9875EF6-F711-4EAA-8023-C088F6D5C4B4}" type="slidenum">
              <a:rPr lang="en-US" altLang="en-US">
                <a:latin typeface="Times New Roman" panose="02020603050405020304" pitchFamily="18" charset="0"/>
              </a:rPr>
              <a:pPr eaLnBrk="1" hangingPunct="1"/>
              <a:t>20</a:t>
            </a:fld>
            <a:endParaRPr lang="en-US" altLang="en-US">
              <a:latin typeface="Times New Roman" panose="02020603050405020304" pitchFamily="18" charset="0"/>
            </a:endParaRPr>
          </a:p>
        </p:txBody>
      </p:sp>
      <p:sp>
        <p:nvSpPr>
          <p:cNvPr id="64515" name="Rectangle 2">
            <a:extLst>
              <a:ext uri="{FF2B5EF4-FFF2-40B4-BE49-F238E27FC236}">
                <a16:creationId xmlns:a16="http://schemas.microsoft.com/office/drawing/2014/main" id="{6D70A247-E2E4-4EB1-AD56-91E3F099A261}"/>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78B22399-4063-48C5-B5E6-374A289166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1353A2E7-63AC-4B68-87BB-107E49CF53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9BED0F1-197D-4CA4-91A1-B68DFEC088CD}" type="slidenum">
              <a:rPr lang="en-US" altLang="en-US">
                <a:latin typeface="Times New Roman" panose="02020603050405020304" pitchFamily="18" charset="0"/>
              </a:rPr>
              <a:pPr eaLnBrk="1" hangingPunct="1"/>
              <a:t>2</a:t>
            </a:fld>
            <a:endParaRPr lang="en-US" altLang="en-US">
              <a:latin typeface="Times New Roman" panose="02020603050405020304" pitchFamily="18" charset="0"/>
            </a:endParaRPr>
          </a:p>
        </p:txBody>
      </p:sp>
      <p:sp>
        <p:nvSpPr>
          <p:cNvPr id="47107" name="Rectangle 2">
            <a:extLst>
              <a:ext uri="{FF2B5EF4-FFF2-40B4-BE49-F238E27FC236}">
                <a16:creationId xmlns:a16="http://schemas.microsoft.com/office/drawing/2014/main" id="{FCB92550-D58B-4363-8CEF-C52F63EB770C}"/>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BC72003D-0B82-4F26-98FC-081AD2BB3B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F1F9096A-9A5D-48C2-A34B-3EA22030BE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C40FBC6-CC24-40D3-A82F-0318A36550E4}" type="slidenum">
              <a:rPr lang="en-US" altLang="en-US">
                <a:latin typeface="Times New Roman" panose="02020603050405020304" pitchFamily="18" charset="0"/>
              </a:rPr>
              <a:pPr eaLnBrk="1" hangingPunct="1"/>
              <a:t>21</a:t>
            </a:fld>
            <a:endParaRPr lang="en-US" altLang="en-US">
              <a:latin typeface="Times New Roman" panose="02020603050405020304" pitchFamily="18" charset="0"/>
            </a:endParaRPr>
          </a:p>
        </p:txBody>
      </p:sp>
      <p:sp>
        <p:nvSpPr>
          <p:cNvPr id="65539" name="Rectangle 2">
            <a:extLst>
              <a:ext uri="{FF2B5EF4-FFF2-40B4-BE49-F238E27FC236}">
                <a16:creationId xmlns:a16="http://schemas.microsoft.com/office/drawing/2014/main" id="{48233D90-917F-4A71-8654-1960122CBC08}"/>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38281B91-72EC-4029-8D81-5D2202A388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9F406C97-0E53-4ED5-82C0-F00D2D80A1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B41E9B8-17DC-4326-80F6-13BE6D2336BB}" type="slidenum">
              <a:rPr lang="en-US" altLang="en-US">
                <a:latin typeface="Times New Roman" panose="02020603050405020304" pitchFamily="18" charset="0"/>
              </a:rPr>
              <a:pPr eaLnBrk="1" hangingPunct="1"/>
              <a:t>22</a:t>
            </a:fld>
            <a:endParaRPr lang="en-US" altLang="en-US">
              <a:latin typeface="Times New Roman" panose="02020603050405020304" pitchFamily="18" charset="0"/>
            </a:endParaRPr>
          </a:p>
        </p:txBody>
      </p:sp>
      <p:sp>
        <p:nvSpPr>
          <p:cNvPr id="66563" name="Rectangle 2">
            <a:extLst>
              <a:ext uri="{FF2B5EF4-FFF2-40B4-BE49-F238E27FC236}">
                <a16:creationId xmlns:a16="http://schemas.microsoft.com/office/drawing/2014/main" id="{03A84851-7E81-48BB-98E1-48A3AE226605}"/>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EE6C3D06-7E4D-4112-BC3C-FC113586E2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925F01DB-234C-43A6-9BC2-1CFBE3A7B2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325657A-67E2-4B96-89BD-9487C8C80563}" type="slidenum">
              <a:rPr lang="en-US" altLang="en-US">
                <a:latin typeface="Times New Roman" panose="02020603050405020304" pitchFamily="18" charset="0"/>
              </a:rPr>
              <a:pPr eaLnBrk="1" hangingPunct="1"/>
              <a:t>23</a:t>
            </a:fld>
            <a:endParaRPr lang="en-US" altLang="en-US">
              <a:latin typeface="Times New Roman" panose="02020603050405020304" pitchFamily="18" charset="0"/>
            </a:endParaRPr>
          </a:p>
        </p:txBody>
      </p:sp>
      <p:sp>
        <p:nvSpPr>
          <p:cNvPr id="67587" name="Rectangle 2">
            <a:extLst>
              <a:ext uri="{FF2B5EF4-FFF2-40B4-BE49-F238E27FC236}">
                <a16:creationId xmlns:a16="http://schemas.microsoft.com/office/drawing/2014/main" id="{613C43FB-5AB0-4721-8C89-CC4930D90BCA}"/>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9543CFA7-717F-4B3E-82E5-8EB63562BE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AAEDFB48-580F-4CED-A39D-65E74F1DB6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4BC8634-D30B-48EA-8DD5-C0DA4FC75972}" type="slidenum">
              <a:rPr lang="en-US" altLang="en-US">
                <a:latin typeface="Times New Roman" panose="02020603050405020304" pitchFamily="18" charset="0"/>
              </a:rPr>
              <a:pPr eaLnBrk="1" hangingPunct="1"/>
              <a:t>24</a:t>
            </a:fld>
            <a:endParaRPr lang="en-US" altLang="en-US">
              <a:latin typeface="Times New Roman" panose="02020603050405020304" pitchFamily="18" charset="0"/>
            </a:endParaRPr>
          </a:p>
        </p:txBody>
      </p:sp>
      <p:sp>
        <p:nvSpPr>
          <p:cNvPr id="68611" name="Rectangle 2">
            <a:extLst>
              <a:ext uri="{FF2B5EF4-FFF2-40B4-BE49-F238E27FC236}">
                <a16:creationId xmlns:a16="http://schemas.microsoft.com/office/drawing/2014/main" id="{CAAC509A-30AA-4B07-B754-6B389DC3ED6F}"/>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9239CEA8-0F65-42D8-AE56-645CC855E0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48BE84F3-0003-44C5-9AA0-788ED5C55C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735BC34-B7D9-4155-93FE-AAB2A455BAAC}" type="slidenum">
              <a:rPr lang="en-US" altLang="en-US">
                <a:latin typeface="Times New Roman" panose="02020603050405020304" pitchFamily="18" charset="0"/>
              </a:rPr>
              <a:pPr eaLnBrk="1" hangingPunct="1"/>
              <a:t>25</a:t>
            </a:fld>
            <a:endParaRPr lang="en-US" altLang="en-US">
              <a:latin typeface="Times New Roman" panose="02020603050405020304" pitchFamily="18" charset="0"/>
            </a:endParaRPr>
          </a:p>
        </p:txBody>
      </p:sp>
      <p:sp>
        <p:nvSpPr>
          <p:cNvPr id="69635" name="Rectangle 2">
            <a:extLst>
              <a:ext uri="{FF2B5EF4-FFF2-40B4-BE49-F238E27FC236}">
                <a16:creationId xmlns:a16="http://schemas.microsoft.com/office/drawing/2014/main" id="{5DFAEEDB-7A6C-4036-A3C7-F140A72E0502}"/>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A6086D9A-E1DC-497D-9EC8-616AC3BC6B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A2B20814-31F5-4206-8249-26736E1573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09281CE-00D8-4C03-9C51-5D43E92C139B}" type="slidenum">
              <a:rPr lang="en-US" altLang="en-US">
                <a:latin typeface="Times New Roman" panose="02020603050405020304" pitchFamily="18" charset="0"/>
              </a:rPr>
              <a:pPr eaLnBrk="1" hangingPunct="1"/>
              <a:t>27</a:t>
            </a:fld>
            <a:endParaRPr lang="en-US" altLang="en-US">
              <a:latin typeface="Times New Roman" panose="02020603050405020304" pitchFamily="18" charset="0"/>
            </a:endParaRPr>
          </a:p>
        </p:txBody>
      </p:sp>
      <p:sp>
        <p:nvSpPr>
          <p:cNvPr id="70659" name="Rectangle 2">
            <a:extLst>
              <a:ext uri="{FF2B5EF4-FFF2-40B4-BE49-F238E27FC236}">
                <a16:creationId xmlns:a16="http://schemas.microsoft.com/office/drawing/2014/main" id="{5F7F896A-B8D7-4991-B85C-C14836CB05BE}"/>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A92C2F6F-4B66-44BE-9234-3B8A1D1063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35261299-38DD-433A-B2B1-D376E630D3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AFD584C-7071-4549-B21B-82777512A496}" type="slidenum">
              <a:rPr lang="en-US" altLang="en-US">
                <a:latin typeface="Times New Roman" panose="02020603050405020304" pitchFamily="18" charset="0"/>
              </a:rPr>
              <a:pPr eaLnBrk="1" hangingPunct="1"/>
              <a:t>28</a:t>
            </a:fld>
            <a:endParaRPr lang="en-US" altLang="en-US">
              <a:latin typeface="Times New Roman" panose="02020603050405020304" pitchFamily="18" charset="0"/>
            </a:endParaRPr>
          </a:p>
        </p:txBody>
      </p:sp>
      <p:sp>
        <p:nvSpPr>
          <p:cNvPr id="71683" name="Rectangle 2">
            <a:extLst>
              <a:ext uri="{FF2B5EF4-FFF2-40B4-BE49-F238E27FC236}">
                <a16:creationId xmlns:a16="http://schemas.microsoft.com/office/drawing/2014/main" id="{2E14D634-171B-41BA-85A0-B00491FF6CE9}"/>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F099ED44-45B3-4ED0-BD3F-D1789738B1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A657606B-FC30-4003-B736-F2006D9418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30F2F22-417B-4CF1-8B54-A5AEA3BFBBAA}" type="slidenum">
              <a:rPr lang="en-US" altLang="en-US">
                <a:latin typeface="Times New Roman" panose="02020603050405020304" pitchFamily="18" charset="0"/>
              </a:rPr>
              <a:pPr eaLnBrk="1" hangingPunct="1"/>
              <a:t>29</a:t>
            </a:fld>
            <a:endParaRPr lang="en-US" altLang="en-US">
              <a:latin typeface="Times New Roman" panose="02020603050405020304" pitchFamily="18" charset="0"/>
            </a:endParaRPr>
          </a:p>
        </p:txBody>
      </p:sp>
      <p:sp>
        <p:nvSpPr>
          <p:cNvPr id="72707" name="Rectangle 2">
            <a:extLst>
              <a:ext uri="{FF2B5EF4-FFF2-40B4-BE49-F238E27FC236}">
                <a16:creationId xmlns:a16="http://schemas.microsoft.com/office/drawing/2014/main" id="{806AFDCB-1ED0-4B82-B12F-EC83E6D9E755}"/>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FC8B030F-9494-4F67-ADD3-4BFE86282C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39162035-BC9F-4A8F-9B1A-A9B36889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7B606E6-DB04-4A35-B247-DB43AC65E970}" type="slidenum">
              <a:rPr lang="en-US" altLang="en-US">
                <a:latin typeface="Times New Roman" panose="02020603050405020304" pitchFamily="18" charset="0"/>
              </a:rPr>
              <a:pPr eaLnBrk="1" hangingPunct="1"/>
              <a:t>30</a:t>
            </a:fld>
            <a:endParaRPr lang="en-US" altLang="en-US">
              <a:latin typeface="Times New Roman" panose="02020603050405020304" pitchFamily="18" charset="0"/>
            </a:endParaRPr>
          </a:p>
        </p:txBody>
      </p:sp>
      <p:sp>
        <p:nvSpPr>
          <p:cNvPr id="73731" name="Rectangle 2">
            <a:extLst>
              <a:ext uri="{FF2B5EF4-FFF2-40B4-BE49-F238E27FC236}">
                <a16:creationId xmlns:a16="http://schemas.microsoft.com/office/drawing/2014/main" id="{63E35A49-93AA-474A-B81A-DF96ED848816}"/>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6CB708CB-0B5E-485E-BAD7-489523BDB0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4F2B5236-3DDF-48BE-906F-8E39297E0B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46FE8B-15AA-4E20-8251-B0C7D6158BA9}" type="slidenum">
              <a:rPr lang="en-US" altLang="en-US">
                <a:latin typeface="Times New Roman" panose="02020603050405020304" pitchFamily="18" charset="0"/>
              </a:rPr>
              <a:pPr eaLnBrk="1" hangingPunct="1"/>
              <a:t>31</a:t>
            </a:fld>
            <a:endParaRPr lang="en-US" altLang="en-US">
              <a:latin typeface="Times New Roman" panose="02020603050405020304" pitchFamily="18" charset="0"/>
            </a:endParaRPr>
          </a:p>
        </p:txBody>
      </p:sp>
      <p:sp>
        <p:nvSpPr>
          <p:cNvPr id="74755" name="Rectangle 2">
            <a:extLst>
              <a:ext uri="{FF2B5EF4-FFF2-40B4-BE49-F238E27FC236}">
                <a16:creationId xmlns:a16="http://schemas.microsoft.com/office/drawing/2014/main" id="{79EB39DF-3AED-4E83-BD04-20807733196A}"/>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047B35FA-B14E-4579-B61A-6397B1CD66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09CD9C87-8041-4104-85F2-5349078A61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1F10BB0-4F86-4C08-94E8-DA386ADA4035}" type="slidenum">
              <a:rPr lang="en-US" altLang="en-US">
                <a:latin typeface="Times New Roman" panose="02020603050405020304" pitchFamily="18" charset="0"/>
              </a:rPr>
              <a:pPr eaLnBrk="1" hangingPunct="1"/>
              <a:t>3</a:t>
            </a:fld>
            <a:endParaRPr lang="en-US" altLang="en-US">
              <a:latin typeface="Times New Roman" panose="02020603050405020304" pitchFamily="18" charset="0"/>
            </a:endParaRPr>
          </a:p>
        </p:txBody>
      </p:sp>
      <p:sp>
        <p:nvSpPr>
          <p:cNvPr id="48131" name="Rectangle 2">
            <a:extLst>
              <a:ext uri="{FF2B5EF4-FFF2-40B4-BE49-F238E27FC236}">
                <a16:creationId xmlns:a16="http://schemas.microsoft.com/office/drawing/2014/main" id="{D895DBBD-6DBE-4F2E-98EA-C853CEF24CBB}"/>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8093D43F-88BD-40A1-8052-2F45650D2F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9DD0DE2D-D6AA-476A-A5B2-2DACE71EF5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4CF7EAC-0EA6-4F6C-8D38-D23E53A561A9}" type="slidenum">
              <a:rPr lang="en-US" altLang="en-US">
                <a:latin typeface="Times New Roman" panose="02020603050405020304" pitchFamily="18" charset="0"/>
              </a:rPr>
              <a:pPr eaLnBrk="1" hangingPunct="1"/>
              <a:t>32</a:t>
            </a:fld>
            <a:endParaRPr lang="en-US" altLang="en-US">
              <a:latin typeface="Times New Roman" panose="02020603050405020304" pitchFamily="18" charset="0"/>
            </a:endParaRPr>
          </a:p>
        </p:txBody>
      </p:sp>
      <p:sp>
        <p:nvSpPr>
          <p:cNvPr id="75779" name="Rectangle 2">
            <a:extLst>
              <a:ext uri="{FF2B5EF4-FFF2-40B4-BE49-F238E27FC236}">
                <a16:creationId xmlns:a16="http://schemas.microsoft.com/office/drawing/2014/main" id="{465B208F-EF5D-44E4-986C-A988E7F29C11}"/>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CDDC47C8-923D-4FC7-89EA-170E963CB5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5B5D5B60-B18C-4E98-9C79-3ED48FFC6F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2BFB081-C22B-4AC6-B3B8-114E89E607BB}" type="slidenum">
              <a:rPr lang="en-US" altLang="en-US">
                <a:latin typeface="Times New Roman" panose="02020603050405020304" pitchFamily="18" charset="0"/>
              </a:rPr>
              <a:pPr eaLnBrk="1" hangingPunct="1"/>
              <a:t>33</a:t>
            </a:fld>
            <a:endParaRPr lang="en-US" altLang="en-US">
              <a:latin typeface="Times New Roman" panose="02020603050405020304" pitchFamily="18" charset="0"/>
            </a:endParaRPr>
          </a:p>
        </p:txBody>
      </p:sp>
      <p:sp>
        <p:nvSpPr>
          <p:cNvPr id="76803" name="Rectangle 2">
            <a:extLst>
              <a:ext uri="{FF2B5EF4-FFF2-40B4-BE49-F238E27FC236}">
                <a16:creationId xmlns:a16="http://schemas.microsoft.com/office/drawing/2014/main" id="{C4719E98-28F7-45D2-A9AB-151D8AEDFC6D}"/>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0D539241-08FF-479C-829D-77E06F3FE8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775FEB23-4E38-42A1-9A9B-8DC029E34A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5AF3CEB-7EA8-4522-9615-B0CA275FEC38}" type="slidenum">
              <a:rPr lang="en-US" altLang="en-US">
                <a:latin typeface="Times New Roman" panose="02020603050405020304" pitchFamily="18" charset="0"/>
              </a:rPr>
              <a:pPr eaLnBrk="1" hangingPunct="1"/>
              <a:t>34</a:t>
            </a:fld>
            <a:endParaRPr lang="en-US" altLang="en-US">
              <a:latin typeface="Times New Roman" panose="02020603050405020304" pitchFamily="18" charset="0"/>
            </a:endParaRPr>
          </a:p>
        </p:txBody>
      </p:sp>
      <p:sp>
        <p:nvSpPr>
          <p:cNvPr id="77827" name="Rectangle 2">
            <a:extLst>
              <a:ext uri="{FF2B5EF4-FFF2-40B4-BE49-F238E27FC236}">
                <a16:creationId xmlns:a16="http://schemas.microsoft.com/office/drawing/2014/main" id="{A963616C-5764-4ABE-A867-00346D927469}"/>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2CB11DED-1BE9-4323-9C5D-1BC5DA2A0A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968F9DF8-341B-4C89-9458-E2F1F11FF6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D33D587-64D4-493B-8B7E-3418E6513E00}" type="slidenum">
              <a:rPr lang="en-US" altLang="en-US">
                <a:latin typeface="Times New Roman" panose="02020603050405020304" pitchFamily="18" charset="0"/>
              </a:rPr>
              <a:pPr eaLnBrk="1" hangingPunct="1"/>
              <a:t>35</a:t>
            </a:fld>
            <a:endParaRPr lang="en-US" altLang="en-US">
              <a:latin typeface="Times New Roman" panose="02020603050405020304" pitchFamily="18" charset="0"/>
            </a:endParaRPr>
          </a:p>
        </p:txBody>
      </p:sp>
      <p:sp>
        <p:nvSpPr>
          <p:cNvPr id="78851" name="Rectangle 2">
            <a:extLst>
              <a:ext uri="{FF2B5EF4-FFF2-40B4-BE49-F238E27FC236}">
                <a16:creationId xmlns:a16="http://schemas.microsoft.com/office/drawing/2014/main" id="{D669D934-F1A6-48F1-98B1-F27347A0C872}"/>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2027BF4F-7077-4576-9295-87F55FBC86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FA271567-AE4C-44C5-A30F-C8FC4D6C88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A859FA6-8401-4B08-B855-9D8298C345F8}" type="slidenum">
              <a:rPr lang="en-US" altLang="en-US">
                <a:latin typeface="Times New Roman" panose="02020603050405020304" pitchFamily="18" charset="0"/>
              </a:rPr>
              <a:pPr eaLnBrk="1" hangingPunct="1"/>
              <a:t>36</a:t>
            </a:fld>
            <a:endParaRPr lang="en-US" altLang="en-US">
              <a:latin typeface="Times New Roman" panose="02020603050405020304" pitchFamily="18" charset="0"/>
            </a:endParaRPr>
          </a:p>
        </p:txBody>
      </p:sp>
      <p:sp>
        <p:nvSpPr>
          <p:cNvPr id="79875" name="Rectangle 2">
            <a:extLst>
              <a:ext uri="{FF2B5EF4-FFF2-40B4-BE49-F238E27FC236}">
                <a16:creationId xmlns:a16="http://schemas.microsoft.com/office/drawing/2014/main" id="{05BD1E5B-9556-4822-8727-59DFB3F09F63}"/>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90BC7343-B329-432E-BD05-3C29AA12E5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E268ACD8-7C3F-4030-BE65-25CC12A7CC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E4A306D-CFD8-41D8-A98A-9C3467F2F06D}" type="slidenum">
              <a:rPr lang="en-US" altLang="en-US">
                <a:latin typeface="Times New Roman" panose="02020603050405020304" pitchFamily="18" charset="0"/>
              </a:rPr>
              <a:pPr eaLnBrk="1" hangingPunct="1"/>
              <a:t>37</a:t>
            </a:fld>
            <a:endParaRPr lang="en-US" altLang="en-US">
              <a:latin typeface="Times New Roman" panose="02020603050405020304" pitchFamily="18" charset="0"/>
            </a:endParaRPr>
          </a:p>
        </p:txBody>
      </p:sp>
      <p:sp>
        <p:nvSpPr>
          <p:cNvPr id="80899" name="Rectangle 2">
            <a:extLst>
              <a:ext uri="{FF2B5EF4-FFF2-40B4-BE49-F238E27FC236}">
                <a16:creationId xmlns:a16="http://schemas.microsoft.com/office/drawing/2014/main" id="{D6809E9C-334E-463C-A284-B3C7AEAC0C1F}"/>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198CA68B-5921-41CA-86AD-D0DD692EC0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3A82D712-B962-437E-9370-564D9B078D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9F5CE0A-068C-4B5B-9FB4-BC3874E7124D}" type="slidenum">
              <a:rPr lang="en-US" altLang="en-US">
                <a:latin typeface="Times New Roman" panose="02020603050405020304" pitchFamily="18" charset="0"/>
              </a:rPr>
              <a:pPr eaLnBrk="1" hangingPunct="1"/>
              <a:t>38</a:t>
            </a:fld>
            <a:endParaRPr lang="en-US" altLang="en-US">
              <a:latin typeface="Times New Roman" panose="02020603050405020304" pitchFamily="18" charset="0"/>
            </a:endParaRPr>
          </a:p>
        </p:txBody>
      </p:sp>
      <p:sp>
        <p:nvSpPr>
          <p:cNvPr id="81923" name="Rectangle 2">
            <a:extLst>
              <a:ext uri="{FF2B5EF4-FFF2-40B4-BE49-F238E27FC236}">
                <a16:creationId xmlns:a16="http://schemas.microsoft.com/office/drawing/2014/main" id="{FE51AB10-3761-4F8A-A26B-E6F963039A2C}"/>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686E9595-8BC8-46F2-AB38-4A0E083C28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432C3FDD-B23A-4AF4-B965-894294D7E9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25177AE-E72A-4B88-B42B-F58CC8B2AE26}" type="slidenum">
              <a:rPr lang="en-US" altLang="en-US">
                <a:latin typeface="Times New Roman" panose="02020603050405020304" pitchFamily="18" charset="0"/>
              </a:rPr>
              <a:pPr eaLnBrk="1" hangingPunct="1"/>
              <a:t>39</a:t>
            </a:fld>
            <a:endParaRPr lang="en-US" altLang="en-US">
              <a:latin typeface="Times New Roman" panose="02020603050405020304" pitchFamily="18" charset="0"/>
            </a:endParaRPr>
          </a:p>
        </p:txBody>
      </p:sp>
      <p:sp>
        <p:nvSpPr>
          <p:cNvPr id="82947" name="Rectangle 2">
            <a:extLst>
              <a:ext uri="{FF2B5EF4-FFF2-40B4-BE49-F238E27FC236}">
                <a16:creationId xmlns:a16="http://schemas.microsoft.com/office/drawing/2014/main" id="{94398F97-CB6C-4C77-B7F9-8DDC17CB337A}"/>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75FEC4F9-D695-4189-98DF-1B9E560055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95B0761B-B272-446B-9258-D43D389132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239CB4F-41F5-4E5B-9B47-34A33826D8AC}" type="slidenum">
              <a:rPr lang="en-US" altLang="en-US">
                <a:latin typeface="Times New Roman" panose="02020603050405020304" pitchFamily="18" charset="0"/>
              </a:rPr>
              <a:pPr eaLnBrk="1" hangingPunct="1"/>
              <a:t>40</a:t>
            </a:fld>
            <a:endParaRPr lang="en-US" altLang="en-US">
              <a:latin typeface="Times New Roman" panose="02020603050405020304" pitchFamily="18" charset="0"/>
            </a:endParaRPr>
          </a:p>
        </p:txBody>
      </p:sp>
      <p:sp>
        <p:nvSpPr>
          <p:cNvPr id="83971" name="Rectangle 2">
            <a:extLst>
              <a:ext uri="{FF2B5EF4-FFF2-40B4-BE49-F238E27FC236}">
                <a16:creationId xmlns:a16="http://schemas.microsoft.com/office/drawing/2014/main" id="{AA7BF7F0-B58B-41E1-B035-A465DA4A46DB}"/>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376CA3C2-764B-4BB6-B874-C76872142B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3AC19495-A34C-401B-A773-04FCA18EF7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4A757A9-B09B-4ABA-A38A-650D03C1D03A}" type="slidenum">
              <a:rPr lang="en-US" altLang="en-US">
                <a:latin typeface="Times New Roman" panose="02020603050405020304" pitchFamily="18" charset="0"/>
              </a:rPr>
              <a:pPr eaLnBrk="1" hangingPunct="1"/>
              <a:t>41</a:t>
            </a:fld>
            <a:endParaRPr lang="en-US" altLang="en-US">
              <a:latin typeface="Times New Roman" panose="02020603050405020304" pitchFamily="18" charset="0"/>
            </a:endParaRPr>
          </a:p>
        </p:txBody>
      </p:sp>
      <p:sp>
        <p:nvSpPr>
          <p:cNvPr id="84995" name="Rectangle 2">
            <a:extLst>
              <a:ext uri="{FF2B5EF4-FFF2-40B4-BE49-F238E27FC236}">
                <a16:creationId xmlns:a16="http://schemas.microsoft.com/office/drawing/2014/main" id="{D9088615-3F2B-443E-A4B6-9231165E6641}"/>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AFDEBE43-A3BA-4A63-916F-5A764E92E7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4BC4B17D-C1F1-4E28-A4CB-7DFB51BC81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1ED1DD5-E63C-4318-A774-C4A2D90A5E17}" type="slidenum">
              <a:rPr lang="en-US" altLang="en-US">
                <a:latin typeface="Times New Roman" panose="02020603050405020304" pitchFamily="18" charset="0"/>
              </a:rPr>
              <a:pPr eaLnBrk="1" hangingPunct="1"/>
              <a:t>4</a:t>
            </a:fld>
            <a:endParaRPr lang="en-US" altLang="en-US">
              <a:latin typeface="Times New Roman" panose="02020603050405020304" pitchFamily="18" charset="0"/>
            </a:endParaRPr>
          </a:p>
        </p:txBody>
      </p:sp>
      <p:sp>
        <p:nvSpPr>
          <p:cNvPr id="49155" name="Rectangle 2">
            <a:extLst>
              <a:ext uri="{FF2B5EF4-FFF2-40B4-BE49-F238E27FC236}">
                <a16:creationId xmlns:a16="http://schemas.microsoft.com/office/drawing/2014/main" id="{B75183FC-FD37-4A61-B03C-473F851B2D61}"/>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CE5AA3AE-4179-43EF-B402-36AFCD4880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B685D106-0C10-400F-9579-986FB49E6D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047C398-D446-42AB-8C09-A94829ABF0E2}" type="slidenum">
              <a:rPr lang="en-US" altLang="en-US">
                <a:latin typeface="Times New Roman" panose="02020603050405020304" pitchFamily="18" charset="0"/>
              </a:rPr>
              <a:pPr eaLnBrk="1" hangingPunct="1"/>
              <a:t>5</a:t>
            </a:fld>
            <a:endParaRPr lang="en-US" altLang="en-US">
              <a:latin typeface="Times New Roman" panose="02020603050405020304" pitchFamily="18" charset="0"/>
            </a:endParaRPr>
          </a:p>
        </p:txBody>
      </p:sp>
      <p:sp>
        <p:nvSpPr>
          <p:cNvPr id="50179" name="Rectangle 2">
            <a:extLst>
              <a:ext uri="{FF2B5EF4-FFF2-40B4-BE49-F238E27FC236}">
                <a16:creationId xmlns:a16="http://schemas.microsoft.com/office/drawing/2014/main" id="{DB0F6CA3-E5A1-4765-B00E-7008582ABDE8}"/>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EDF32395-91E6-4CB6-934A-F380B5744C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736B309D-F226-44D5-B014-F548B6EA7B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884EE14-0207-4BF1-B807-D3A603EAC4DA}" type="slidenum">
              <a:rPr lang="en-US" altLang="en-US">
                <a:latin typeface="Times New Roman" panose="02020603050405020304" pitchFamily="18" charset="0"/>
              </a:rPr>
              <a:pPr eaLnBrk="1" hangingPunct="1"/>
              <a:t>6</a:t>
            </a:fld>
            <a:endParaRPr lang="en-US" altLang="en-US">
              <a:latin typeface="Times New Roman" panose="02020603050405020304" pitchFamily="18" charset="0"/>
            </a:endParaRPr>
          </a:p>
        </p:txBody>
      </p:sp>
      <p:sp>
        <p:nvSpPr>
          <p:cNvPr id="51203" name="Rectangle 2">
            <a:extLst>
              <a:ext uri="{FF2B5EF4-FFF2-40B4-BE49-F238E27FC236}">
                <a16:creationId xmlns:a16="http://schemas.microsoft.com/office/drawing/2014/main" id="{8ED40434-352E-47C3-8F59-57258F560F91}"/>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B21C1A12-752A-4E7B-98CE-91AA92F1EA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78D8CD3A-FBB1-45DA-B154-EEF6EF1F23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1010F3F-3D24-48FD-AE83-A9E8195DDBDB}" type="slidenum">
              <a:rPr lang="en-US" altLang="en-US">
                <a:latin typeface="Times New Roman" panose="02020603050405020304" pitchFamily="18" charset="0"/>
              </a:rPr>
              <a:pPr eaLnBrk="1" hangingPunct="1"/>
              <a:t>7</a:t>
            </a:fld>
            <a:endParaRPr lang="en-US" altLang="en-US">
              <a:latin typeface="Times New Roman" panose="02020603050405020304" pitchFamily="18" charset="0"/>
            </a:endParaRPr>
          </a:p>
        </p:txBody>
      </p:sp>
      <p:sp>
        <p:nvSpPr>
          <p:cNvPr id="52227" name="Rectangle 2">
            <a:extLst>
              <a:ext uri="{FF2B5EF4-FFF2-40B4-BE49-F238E27FC236}">
                <a16:creationId xmlns:a16="http://schemas.microsoft.com/office/drawing/2014/main" id="{0743A25A-1B24-4F01-962E-45941C2BC35F}"/>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BD55DACA-46F8-4787-9896-FFD25E5254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89EE347E-00E3-42C8-BD78-0D56C8BAA1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DCCF62-05D9-41FE-A97B-DAC269FBA714}" type="slidenum">
              <a:rPr lang="en-US" altLang="en-US">
                <a:latin typeface="Times New Roman" panose="02020603050405020304" pitchFamily="18" charset="0"/>
              </a:rPr>
              <a:pPr eaLnBrk="1" hangingPunct="1"/>
              <a:t>8</a:t>
            </a:fld>
            <a:endParaRPr lang="en-US" altLang="en-US">
              <a:latin typeface="Times New Roman" panose="02020603050405020304" pitchFamily="18" charset="0"/>
            </a:endParaRPr>
          </a:p>
        </p:txBody>
      </p:sp>
      <p:sp>
        <p:nvSpPr>
          <p:cNvPr id="53251" name="Rectangle 2">
            <a:extLst>
              <a:ext uri="{FF2B5EF4-FFF2-40B4-BE49-F238E27FC236}">
                <a16:creationId xmlns:a16="http://schemas.microsoft.com/office/drawing/2014/main" id="{34CDD452-31D0-4E91-88A7-1B5CC49F0ADE}"/>
              </a:ext>
            </a:extLst>
          </p:cNvPr>
          <p:cNvSpPr>
            <a:spLocks noGrp="1" noRot="1" noChangeAspect="1" noChangeArrowheads="1" noTextEdit="1"/>
          </p:cNvSpPr>
          <p:nvPr>
            <p:ph type="sldImg"/>
          </p:nvPr>
        </p:nvSpPr>
        <p:spPr>
          <a:xfrm>
            <a:off x="1120775" y="692150"/>
            <a:ext cx="4618038" cy="3463925"/>
          </a:xfrm>
          <a:ln/>
        </p:spPr>
      </p:sp>
      <p:sp>
        <p:nvSpPr>
          <p:cNvPr id="53252" name="Rectangle 3">
            <a:extLst>
              <a:ext uri="{FF2B5EF4-FFF2-40B4-BE49-F238E27FC236}">
                <a16:creationId xmlns:a16="http://schemas.microsoft.com/office/drawing/2014/main" id="{92AEC70D-EDD8-4A13-8031-77D0D309BD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BD9D4DBB-B42F-421C-9FBC-696F9AF9F3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A27175-50E7-4F04-B597-193120C6C8C1}" type="slidenum">
              <a:rPr lang="en-US" altLang="en-US">
                <a:latin typeface="Times New Roman" panose="02020603050405020304" pitchFamily="18" charset="0"/>
              </a:rPr>
              <a:pPr eaLnBrk="1" hangingPunct="1"/>
              <a:t>9</a:t>
            </a:fld>
            <a:endParaRPr lang="en-US" altLang="en-US">
              <a:latin typeface="Times New Roman" panose="02020603050405020304" pitchFamily="18" charset="0"/>
            </a:endParaRPr>
          </a:p>
        </p:txBody>
      </p:sp>
      <p:sp>
        <p:nvSpPr>
          <p:cNvPr id="54275" name="Rectangle 2">
            <a:extLst>
              <a:ext uri="{FF2B5EF4-FFF2-40B4-BE49-F238E27FC236}">
                <a16:creationId xmlns:a16="http://schemas.microsoft.com/office/drawing/2014/main" id="{6FD79EA8-5BE8-4CED-9DD9-9876312BFA4F}"/>
              </a:ext>
            </a:extLst>
          </p:cNvPr>
          <p:cNvSpPr>
            <a:spLocks noGrp="1" noRot="1" noChangeAspect="1" noChangeArrowheads="1" noTextEdit="1"/>
          </p:cNvSpPr>
          <p:nvPr>
            <p:ph type="sldImg"/>
          </p:nvPr>
        </p:nvSpPr>
        <p:spPr>
          <a:xfrm>
            <a:off x="1120775" y="692150"/>
            <a:ext cx="4618038" cy="3463925"/>
          </a:xfrm>
          <a:ln/>
        </p:spPr>
      </p:sp>
      <p:sp>
        <p:nvSpPr>
          <p:cNvPr id="54276" name="Rectangle 3">
            <a:extLst>
              <a:ext uri="{FF2B5EF4-FFF2-40B4-BE49-F238E27FC236}">
                <a16:creationId xmlns:a16="http://schemas.microsoft.com/office/drawing/2014/main" id="{75BB8C64-E64B-41FF-86D9-082389E702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CAF5E-90E9-4F78-97AF-05C6681B4BB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9D713B5-E157-4427-96F5-091C17667C8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F2E5A93-B83F-48FF-BDF6-9DEDB57F687D}"/>
              </a:ext>
            </a:extLst>
          </p:cNvPr>
          <p:cNvSpPr>
            <a:spLocks noGrp="1"/>
          </p:cNvSpPr>
          <p:nvPr>
            <p:ph type="dt" sz="half" idx="10"/>
          </p:nvPr>
        </p:nvSpPr>
        <p:spPr/>
        <p:txBody>
          <a:bodyPr/>
          <a:lstStyle/>
          <a:p>
            <a:pPr>
              <a:defRPr/>
            </a:pPr>
            <a:endParaRPr lang="en-US" altLang="en-US"/>
          </a:p>
        </p:txBody>
      </p:sp>
      <p:sp>
        <p:nvSpPr>
          <p:cNvPr id="5" name="Footer Placeholder 4">
            <a:extLst>
              <a:ext uri="{FF2B5EF4-FFF2-40B4-BE49-F238E27FC236}">
                <a16:creationId xmlns:a16="http://schemas.microsoft.com/office/drawing/2014/main" id="{CB82C0FC-6FD3-4240-B33F-71AA14937BE8}"/>
              </a:ext>
            </a:extLst>
          </p:cNvPr>
          <p:cNvSpPr>
            <a:spLocks noGrp="1"/>
          </p:cNvSpPr>
          <p:nvPr>
            <p:ph type="ftr" sz="quarter" idx="11"/>
          </p:nvPr>
        </p:nvSpPr>
        <p:spPr/>
        <p:txBody>
          <a:bodyPr/>
          <a:lstStyle/>
          <a:p>
            <a:pPr>
              <a:defRPr/>
            </a:pPr>
            <a:endParaRPr lang="en-US" altLang="en-US"/>
          </a:p>
        </p:txBody>
      </p:sp>
      <p:sp>
        <p:nvSpPr>
          <p:cNvPr id="6" name="Slide Number Placeholder 5">
            <a:extLst>
              <a:ext uri="{FF2B5EF4-FFF2-40B4-BE49-F238E27FC236}">
                <a16:creationId xmlns:a16="http://schemas.microsoft.com/office/drawing/2014/main" id="{7191D4AC-5BCA-4835-A0E9-9289CA3944B9}"/>
              </a:ext>
            </a:extLst>
          </p:cNvPr>
          <p:cNvSpPr>
            <a:spLocks noGrp="1"/>
          </p:cNvSpPr>
          <p:nvPr>
            <p:ph type="sldNum" sz="quarter" idx="12"/>
          </p:nvPr>
        </p:nvSpPr>
        <p:spPr/>
        <p:txBody>
          <a:bodyPr/>
          <a:lstStyle/>
          <a:p>
            <a:fld id="{CC1FC4DE-CCB3-4912-893E-6A8BD30EA15C}" type="slidenum">
              <a:rPr lang="en-US" altLang="en-US" smtClean="0"/>
              <a:pPr/>
              <a:t>‹#›</a:t>
            </a:fld>
            <a:endParaRPr lang="en-US" altLang="en-US"/>
          </a:p>
        </p:txBody>
      </p:sp>
    </p:spTree>
    <p:extLst>
      <p:ext uri="{BB962C8B-B14F-4D97-AF65-F5344CB8AC3E}">
        <p14:creationId xmlns:p14="http://schemas.microsoft.com/office/powerpoint/2010/main" val="210952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AFDDA-531F-4446-A14A-4A8DE37A8D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CA0697-90CC-453F-BA8A-DBAF6175B3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6DB34F-A761-44D0-9B1C-04104BB66C61}"/>
              </a:ext>
            </a:extLst>
          </p:cNvPr>
          <p:cNvSpPr>
            <a:spLocks noGrp="1"/>
          </p:cNvSpPr>
          <p:nvPr>
            <p:ph type="dt" sz="half" idx="10"/>
          </p:nvPr>
        </p:nvSpPr>
        <p:spPr/>
        <p:txBody>
          <a:bodyPr/>
          <a:lstStyle/>
          <a:p>
            <a:pPr>
              <a:defRPr/>
            </a:pPr>
            <a:endParaRPr lang="en-US" altLang="en-US"/>
          </a:p>
        </p:txBody>
      </p:sp>
      <p:sp>
        <p:nvSpPr>
          <p:cNvPr id="5" name="Footer Placeholder 4">
            <a:extLst>
              <a:ext uri="{FF2B5EF4-FFF2-40B4-BE49-F238E27FC236}">
                <a16:creationId xmlns:a16="http://schemas.microsoft.com/office/drawing/2014/main" id="{29FE4985-9E72-414F-B399-A0956691433F}"/>
              </a:ext>
            </a:extLst>
          </p:cNvPr>
          <p:cNvSpPr>
            <a:spLocks noGrp="1"/>
          </p:cNvSpPr>
          <p:nvPr>
            <p:ph type="ftr" sz="quarter" idx="11"/>
          </p:nvPr>
        </p:nvSpPr>
        <p:spPr/>
        <p:txBody>
          <a:bodyPr/>
          <a:lstStyle/>
          <a:p>
            <a:pPr>
              <a:defRPr/>
            </a:pPr>
            <a:endParaRPr lang="en-US" altLang="en-US"/>
          </a:p>
        </p:txBody>
      </p:sp>
      <p:sp>
        <p:nvSpPr>
          <p:cNvPr id="6" name="Slide Number Placeholder 5">
            <a:extLst>
              <a:ext uri="{FF2B5EF4-FFF2-40B4-BE49-F238E27FC236}">
                <a16:creationId xmlns:a16="http://schemas.microsoft.com/office/drawing/2014/main" id="{FC58C603-F8B2-44AF-BF75-144C195A5ABA}"/>
              </a:ext>
            </a:extLst>
          </p:cNvPr>
          <p:cNvSpPr>
            <a:spLocks noGrp="1"/>
          </p:cNvSpPr>
          <p:nvPr>
            <p:ph type="sldNum" sz="quarter" idx="12"/>
          </p:nvPr>
        </p:nvSpPr>
        <p:spPr/>
        <p:txBody>
          <a:bodyPr/>
          <a:lstStyle/>
          <a:p>
            <a:fld id="{3EB36817-0B39-4637-9051-34249D193DDE}" type="slidenum">
              <a:rPr lang="en-US" altLang="en-US" smtClean="0"/>
              <a:pPr/>
              <a:t>‹#›</a:t>
            </a:fld>
            <a:endParaRPr lang="en-US" altLang="en-US"/>
          </a:p>
        </p:txBody>
      </p:sp>
    </p:spTree>
    <p:extLst>
      <p:ext uri="{BB962C8B-B14F-4D97-AF65-F5344CB8AC3E}">
        <p14:creationId xmlns:p14="http://schemas.microsoft.com/office/powerpoint/2010/main" val="3881221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35F0AF-271D-45F5-829B-26F25D9BC77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310DD2-256A-4219-84CC-91AE06D6CAFD}"/>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C5CABB-000A-4C5D-8437-87BA48A170C8}"/>
              </a:ext>
            </a:extLst>
          </p:cNvPr>
          <p:cNvSpPr>
            <a:spLocks noGrp="1"/>
          </p:cNvSpPr>
          <p:nvPr>
            <p:ph type="dt" sz="half" idx="10"/>
          </p:nvPr>
        </p:nvSpPr>
        <p:spPr/>
        <p:txBody>
          <a:bodyPr/>
          <a:lstStyle/>
          <a:p>
            <a:pPr>
              <a:defRPr/>
            </a:pPr>
            <a:endParaRPr lang="en-US" altLang="en-US"/>
          </a:p>
        </p:txBody>
      </p:sp>
      <p:sp>
        <p:nvSpPr>
          <p:cNvPr id="5" name="Footer Placeholder 4">
            <a:extLst>
              <a:ext uri="{FF2B5EF4-FFF2-40B4-BE49-F238E27FC236}">
                <a16:creationId xmlns:a16="http://schemas.microsoft.com/office/drawing/2014/main" id="{443F5348-6D99-4E06-A9EF-B8A59978E6F5}"/>
              </a:ext>
            </a:extLst>
          </p:cNvPr>
          <p:cNvSpPr>
            <a:spLocks noGrp="1"/>
          </p:cNvSpPr>
          <p:nvPr>
            <p:ph type="ftr" sz="quarter" idx="11"/>
          </p:nvPr>
        </p:nvSpPr>
        <p:spPr/>
        <p:txBody>
          <a:bodyPr/>
          <a:lstStyle/>
          <a:p>
            <a:pPr>
              <a:defRPr/>
            </a:pPr>
            <a:endParaRPr lang="en-US" altLang="en-US"/>
          </a:p>
        </p:txBody>
      </p:sp>
      <p:sp>
        <p:nvSpPr>
          <p:cNvPr id="6" name="Slide Number Placeholder 5">
            <a:extLst>
              <a:ext uri="{FF2B5EF4-FFF2-40B4-BE49-F238E27FC236}">
                <a16:creationId xmlns:a16="http://schemas.microsoft.com/office/drawing/2014/main" id="{AA860256-FAB9-409B-960B-EA4C41E2532F}"/>
              </a:ext>
            </a:extLst>
          </p:cNvPr>
          <p:cNvSpPr>
            <a:spLocks noGrp="1"/>
          </p:cNvSpPr>
          <p:nvPr>
            <p:ph type="sldNum" sz="quarter" idx="12"/>
          </p:nvPr>
        </p:nvSpPr>
        <p:spPr/>
        <p:txBody>
          <a:bodyPr/>
          <a:lstStyle/>
          <a:p>
            <a:fld id="{82770CB3-FF3D-434E-9750-08D31EE188AB}" type="slidenum">
              <a:rPr lang="en-US" altLang="en-US" smtClean="0"/>
              <a:pPr/>
              <a:t>‹#›</a:t>
            </a:fld>
            <a:endParaRPr lang="en-US" altLang="en-US"/>
          </a:p>
        </p:txBody>
      </p:sp>
    </p:spTree>
    <p:extLst>
      <p:ext uri="{BB962C8B-B14F-4D97-AF65-F5344CB8AC3E}">
        <p14:creationId xmlns:p14="http://schemas.microsoft.com/office/powerpoint/2010/main" val="1933255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865187"/>
          </a:xfrm>
        </p:spPr>
        <p:txBody>
          <a:bodyPr/>
          <a:lstStyle/>
          <a:p>
            <a:r>
              <a:rPr lang="en-US"/>
              <a:t>Click to edit Master title style</a:t>
            </a:r>
          </a:p>
        </p:txBody>
      </p:sp>
      <p:sp>
        <p:nvSpPr>
          <p:cNvPr id="3" name="Text Placeholder 2"/>
          <p:cNvSpPr>
            <a:spLocks noGrp="1"/>
          </p:cNvSpPr>
          <p:nvPr>
            <p:ph type="body" sz="half" idx="1"/>
          </p:nvPr>
        </p:nvSpPr>
        <p:spPr>
          <a:xfrm>
            <a:off x="457200" y="1295400"/>
            <a:ext cx="4038600" cy="4835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0"/>
            <a:ext cx="4038600" cy="4835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92E02F3-BDE8-4F21-BE15-91499055302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D93DC78-7A66-4E4F-AAD2-CE3E7F796E2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2BB0F511-5336-4147-84DA-0AFCCF0292D2}"/>
              </a:ext>
            </a:extLst>
          </p:cNvPr>
          <p:cNvSpPr>
            <a:spLocks noGrp="1" noChangeArrowheads="1"/>
          </p:cNvSpPr>
          <p:nvPr>
            <p:ph type="sldNum" sz="quarter" idx="12"/>
          </p:nvPr>
        </p:nvSpPr>
        <p:spPr>
          <a:ln/>
        </p:spPr>
        <p:txBody>
          <a:bodyPr/>
          <a:lstStyle>
            <a:lvl1pPr>
              <a:defRPr/>
            </a:lvl1pPr>
          </a:lstStyle>
          <a:p>
            <a:fld id="{75AB0B21-197D-4820-B16F-0686F69E74DF}" type="slidenum">
              <a:rPr lang="en-US" altLang="en-US"/>
              <a:pPr/>
              <a:t>‹#›</a:t>
            </a:fld>
            <a:endParaRPr lang="en-US" altLang="en-US"/>
          </a:p>
        </p:txBody>
      </p:sp>
    </p:spTree>
    <p:extLst>
      <p:ext uri="{BB962C8B-B14F-4D97-AF65-F5344CB8AC3E}">
        <p14:creationId xmlns:p14="http://schemas.microsoft.com/office/powerpoint/2010/main" val="664245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46CD8-0E5F-4CAB-AB38-2566B557F8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A7A6D-4475-4BB2-98FC-A149947B50D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3CCF48-1CB1-40E0-82CB-78B972D8EFFD}"/>
              </a:ext>
            </a:extLst>
          </p:cNvPr>
          <p:cNvSpPr>
            <a:spLocks noGrp="1"/>
          </p:cNvSpPr>
          <p:nvPr>
            <p:ph type="dt" sz="half" idx="10"/>
          </p:nvPr>
        </p:nvSpPr>
        <p:spPr/>
        <p:txBody>
          <a:bodyPr/>
          <a:lstStyle/>
          <a:p>
            <a:pPr>
              <a:defRPr/>
            </a:pPr>
            <a:endParaRPr lang="en-US" altLang="en-US"/>
          </a:p>
        </p:txBody>
      </p:sp>
      <p:sp>
        <p:nvSpPr>
          <p:cNvPr id="5" name="Footer Placeholder 4">
            <a:extLst>
              <a:ext uri="{FF2B5EF4-FFF2-40B4-BE49-F238E27FC236}">
                <a16:creationId xmlns:a16="http://schemas.microsoft.com/office/drawing/2014/main" id="{C751DBCE-192B-4496-B9E5-8D6B4380B828}"/>
              </a:ext>
            </a:extLst>
          </p:cNvPr>
          <p:cNvSpPr>
            <a:spLocks noGrp="1"/>
          </p:cNvSpPr>
          <p:nvPr>
            <p:ph type="ftr" sz="quarter" idx="11"/>
          </p:nvPr>
        </p:nvSpPr>
        <p:spPr/>
        <p:txBody>
          <a:bodyPr/>
          <a:lstStyle/>
          <a:p>
            <a:pPr>
              <a:defRPr/>
            </a:pPr>
            <a:endParaRPr lang="en-US" altLang="en-US"/>
          </a:p>
        </p:txBody>
      </p:sp>
      <p:sp>
        <p:nvSpPr>
          <p:cNvPr id="6" name="Slide Number Placeholder 5">
            <a:extLst>
              <a:ext uri="{FF2B5EF4-FFF2-40B4-BE49-F238E27FC236}">
                <a16:creationId xmlns:a16="http://schemas.microsoft.com/office/drawing/2014/main" id="{F651448B-9D02-4833-A63D-F0EA2E29D9ED}"/>
              </a:ext>
            </a:extLst>
          </p:cNvPr>
          <p:cNvSpPr>
            <a:spLocks noGrp="1"/>
          </p:cNvSpPr>
          <p:nvPr>
            <p:ph type="sldNum" sz="quarter" idx="12"/>
          </p:nvPr>
        </p:nvSpPr>
        <p:spPr/>
        <p:txBody>
          <a:bodyPr/>
          <a:lstStyle/>
          <a:p>
            <a:fld id="{AACFAB00-FB81-4D86-85D2-0C80FF603645}" type="slidenum">
              <a:rPr lang="en-US" altLang="en-US" smtClean="0"/>
              <a:pPr/>
              <a:t>‹#›</a:t>
            </a:fld>
            <a:endParaRPr lang="en-US" altLang="en-US"/>
          </a:p>
        </p:txBody>
      </p:sp>
    </p:spTree>
    <p:extLst>
      <p:ext uri="{BB962C8B-B14F-4D97-AF65-F5344CB8AC3E}">
        <p14:creationId xmlns:p14="http://schemas.microsoft.com/office/powerpoint/2010/main" val="3301320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EE4BC-3296-4425-B49A-F3CA49AF54E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83BBB117-8169-40E2-9DAA-5359AE881DC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99968E2-7C7E-491A-87FA-719C67F506FD}"/>
              </a:ext>
            </a:extLst>
          </p:cNvPr>
          <p:cNvSpPr>
            <a:spLocks noGrp="1"/>
          </p:cNvSpPr>
          <p:nvPr>
            <p:ph type="dt" sz="half" idx="10"/>
          </p:nvPr>
        </p:nvSpPr>
        <p:spPr/>
        <p:txBody>
          <a:bodyPr/>
          <a:lstStyle/>
          <a:p>
            <a:pPr>
              <a:defRPr/>
            </a:pPr>
            <a:endParaRPr lang="en-US" altLang="en-US"/>
          </a:p>
        </p:txBody>
      </p:sp>
      <p:sp>
        <p:nvSpPr>
          <p:cNvPr id="5" name="Footer Placeholder 4">
            <a:extLst>
              <a:ext uri="{FF2B5EF4-FFF2-40B4-BE49-F238E27FC236}">
                <a16:creationId xmlns:a16="http://schemas.microsoft.com/office/drawing/2014/main" id="{B95D1A2F-9D04-464D-ABD3-15ED56232699}"/>
              </a:ext>
            </a:extLst>
          </p:cNvPr>
          <p:cNvSpPr>
            <a:spLocks noGrp="1"/>
          </p:cNvSpPr>
          <p:nvPr>
            <p:ph type="ftr" sz="quarter" idx="11"/>
          </p:nvPr>
        </p:nvSpPr>
        <p:spPr/>
        <p:txBody>
          <a:bodyPr/>
          <a:lstStyle/>
          <a:p>
            <a:pPr>
              <a:defRPr/>
            </a:pPr>
            <a:endParaRPr lang="en-US" altLang="en-US"/>
          </a:p>
        </p:txBody>
      </p:sp>
      <p:sp>
        <p:nvSpPr>
          <p:cNvPr id="6" name="Slide Number Placeholder 5">
            <a:extLst>
              <a:ext uri="{FF2B5EF4-FFF2-40B4-BE49-F238E27FC236}">
                <a16:creationId xmlns:a16="http://schemas.microsoft.com/office/drawing/2014/main" id="{CA61DEF8-BE8B-4454-8915-F0ACFA9BAE42}"/>
              </a:ext>
            </a:extLst>
          </p:cNvPr>
          <p:cNvSpPr>
            <a:spLocks noGrp="1"/>
          </p:cNvSpPr>
          <p:nvPr>
            <p:ph type="sldNum" sz="quarter" idx="12"/>
          </p:nvPr>
        </p:nvSpPr>
        <p:spPr/>
        <p:txBody>
          <a:bodyPr/>
          <a:lstStyle/>
          <a:p>
            <a:fld id="{2CD00158-7F85-4D7D-AE33-31D6C8DC7EC3}" type="slidenum">
              <a:rPr lang="en-US" altLang="en-US" smtClean="0"/>
              <a:pPr/>
              <a:t>‹#›</a:t>
            </a:fld>
            <a:endParaRPr lang="en-US" altLang="en-US"/>
          </a:p>
        </p:txBody>
      </p:sp>
    </p:spTree>
    <p:extLst>
      <p:ext uri="{BB962C8B-B14F-4D97-AF65-F5344CB8AC3E}">
        <p14:creationId xmlns:p14="http://schemas.microsoft.com/office/powerpoint/2010/main" val="166740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8D6C-C935-4613-B604-C2E0C9CF93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2A5B39-53D0-4AA2-8B72-B2F29408FC88}"/>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F3EE34-7B45-42F0-936E-A264CC6161E7}"/>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551E75-E187-466A-B2F5-3B782C3F6E0A}"/>
              </a:ext>
            </a:extLst>
          </p:cNvPr>
          <p:cNvSpPr>
            <a:spLocks noGrp="1"/>
          </p:cNvSpPr>
          <p:nvPr>
            <p:ph type="dt" sz="half" idx="10"/>
          </p:nvPr>
        </p:nvSpPr>
        <p:spPr/>
        <p:txBody>
          <a:bodyPr/>
          <a:lstStyle/>
          <a:p>
            <a:pPr>
              <a:defRPr/>
            </a:pPr>
            <a:endParaRPr lang="en-US" altLang="en-US"/>
          </a:p>
        </p:txBody>
      </p:sp>
      <p:sp>
        <p:nvSpPr>
          <p:cNvPr id="6" name="Footer Placeholder 5">
            <a:extLst>
              <a:ext uri="{FF2B5EF4-FFF2-40B4-BE49-F238E27FC236}">
                <a16:creationId xmlns:a16="http://schemas.microsoft.com/office/drawing/2014/main" id="{A1E84076-ABC9-4F3C-9326-AF0AA521D9EE}"/>
              </a:ext>
            </a:extLst>
          </p:cNvPr>
          <p:cNvSpPr>
            <a:spLocks noGrp="1"/>
          </p:cNvSpPr>
          <p:nvPr>
            <p:ph type="ftr" sz="quarter" idx="11"/>
          </p:nvPr>
        </p:nvSpPr>
        <p:spPr/>
        <p:txBody>
          <a:bodyPr/>
          <a:lstStyle/>
          <a:p>
            <a:pPr>
              <a:defRPr/>
            </a:pPr>
            <a:endParaRPr lang="en-US" altLang="en-US"/>
          </a:p>
        </p:txBody>
      </p:sp>
      <p:sp>
        <p:nvSpPr>
          <p:cNvPr id="7" name="Slide Number Placeholder 6">
            <a:extLst>
              <a:ext uri="{FF2B5EF4-FFF2-40B4-BE49-F238E27FC236}">
                <a16:creationId xmlns:a16="http://schemas.microsoft.com/office/drawing/2014/main" id="{EFE1483B-5B4F-44B3-8FBA-7083281C08DE}"/>
              </a:ext>
            </a:extLst>
          </p:cNvPr>
          <p:cNvSpPr>
            <a:spLocks noGrp="1"/>
          </p:cNvSpPr>
          <p:nvPr>
            <p:ph type="sldNum" sz="quarter" idx="12"/>
          </p:nvPr>
        </p:nvSpPr>
        <p:spPr/>
        <p:txBody>
          <a:bodyPr/>
          <a:lstStyle/>
          <a:p>
            <a:fld id="{2BB0BB45-C622-486F-B823-80BFB5D0D541}" type="slidenum">
              <a:rPr lang="en-US" altLang="en-US" smtClean="0"/>
              <a:pPr/>
              <a:t>‹#›</a:t>
            </a:fld>
            <a:endParaRPr lang="en-US" altLang="en-US"/>
          </a:p>
        </p:txBody>
      </p:sp>
    </p:spTree>
    <p:extLst>
      <p:ext uri="{BB962C8B-B14F-4D97-AF65-F5344CB8AC3E}">
        <p14:creationId xmlns:p14="http://schemas.microsoft.com/office/powerpoint/2010/main" val="3433986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D1711-2A58-42A3-9FD4-4C91ECAF52E5}"/>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BA754C-D619-4DC4-872E-6D8EBB4750C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B9D07A5D-2E7D-4D74-BEB3-2F3C266A74A5}"/>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390F00-2708-4845-8758-9995F06F239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54E02CA2-5D06-4825-85B3-D12CBFC7BC4F}"/>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257EF5-4874-46CA-AD1B-D3EE7D77CB6F}"/>
              </a:ext>
            </a:extLst>
          </p:cNvPr>
          <p:cNvSpPr>
            <a:spLocks noGrp="1"/>
          </p:cNvSpPr>
          <p:nvPr>
            <p:ph type="dt" sz="half" idx="10"/>
          </p:nvPr>
        </p:nvSpPr>
        <p:spPr/>
        <p:txBody>
          <a:bodyPr/>
          <a:lstStyle/>
          <a:p>
            <a:pPr>
              <a:defRPr/>
            </a:pPr>
            <a:endParaRPr lang="en-US" altLang="en-US"/>
          </a:p>
        </p:txBody>
      </p:sp>
      <p:sp>
        <p:nvSpPr>
          <p:cNvPr id="8" name="Footer Placeholder 7">
            <a:extLst>
              <a:ext uri="{FF2B5EF4-FFF2-40B4-BE49-F238E27FC236}">
                <a16:creationId xmlns:a16="http://schemas.microsoft.com/office/drawing/2014/main" id="{4EFE86C7-C1FE-46D3-A43B-9624B669C766}"/>
              </a:ext>
            </a:extLst>
          </p:cNvPr>
          <p:cNvSpPr>
            <a:spLocks noGrp="1"/>
          </p:cNvSpPr>
          <p:nvPr>
            <p:ph type="ftr" sz="quarter" idx="11"/>
          </p:nvPr>
        </p:nvSpPr>
        <p:spPr/>
        <p:txBody>
          <a:bodyPr/>
          <a:lstStyle/>
          <a:p>
            <a:pPr>
              <a:defRPr/>
            </a:pPr>
            <a:endParaRPr lang="en-US" altLang="en-US"/>
          </a:p>
        </p:txBody>
      </p:sp>
      <p:sp>
        <p:nvSpPr>
          <p:cNvPr id="9" name="Slide Number Placeholder 8">
            <a:extLst>
              <a:ext uri="{FF2B5EF4-FFF2-40B4-BE49-F238E27FC236}">
                <a16:creationId xmlns:a16="http://schemas.microsoft.com/office/drawing/2014/main" id="{568C0223-C7B2-4318-97FC-BEAF53339819}"/>
              </a:ext>
            </a:extLst>
          </p:cNvPr>
          <p:cNvSpPr>
            <a:spLocks noGrp="1"/>
          </p:cNvSpPr>
          <p:nvPr>
            <p:ph type="sldNum" sz="quarter" idx="12"/>
          </p:nvPr>
        </p:nvSpPr>
        <p:spPr/>
        <p:txBody>
          <a:bodyPr/>
          <a:lstStyle/>
          <a:p>
            <a:fld id="{EC3F872E-C75D-4474-A840-405381932027}" type="slidenum">
              <a:rPr lang="en-US" altLang="en-US" smtClean="0"/>
              <a:pPr/>
              <a:t>‹#›</a:t>
            </a:fld>
            <a:endParaRPr lang="en-US" altLang="en-US"/>
          </a:p>
        </p:txBody>
      </p:sp>
    </p:spTree>
    <p:extLst>
      <p:ext uri="{BB962C8B-B14F-4D97-AF65-F5344CB8AC3E}">
        <p14:creationId xmlns:p14="http://schemas.microsoft.com/office/powerpoint/2010/main" val="3602998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79F9-4F44-4C28-A25B-E9AEA8110E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E7E71D-A8A5-4B88-BA86-A472D028A44C}"/>
              </a:ext>
            </a:extLst>
          </p:cNvPr>
          <p:cNvSpPr>
            <a:spLocks noGrp="1"/>
          </p:cNvSpPr>
          <p:nvPr>
            <p:ph type="dt" sz="half" idx="10"/>
          </p:nvPr>
        </p:nvSpPr>
        <p:spPr/>
        <p:txBody>
          <a:bodyPr/>
          <a:lstStyle/>
          <a:p>
            <a:pPr>
              <a:defRPr/>
            </a:pPr>
            <a:endParaRPr lang="en-US" altLang="en-US"/>
          </a:p>
        </p:txBody>
      </p:sp>
      <p:sp>
        <p:nvSpPr>
          <p:cNvPr id="4" name="Footer Placeholder 3">
            <a:extLst>
              <a:ext uri="{FF2B5EF4-FFF2-40B4-BE49-F238E27FC236}">
                <a16:creationId xmlns:a16="http://schemas.microsoft.com/office/drawing/2014/main" id="{691B305B-4251-4AB5-8AC9-54C65DD691EC}"/>
              </a:ext>
            </a:extLst>
          </p:cNvPr>
          <p:cNvSpPr>
            <a:spLocks noGrp="1"/>
          </p:cNvSpPr>
          <p:nvPr>
            <p:ph type="ftr" sz="quarter" idx="11"/>
          </p:nvPr>
        </p:nvSpPr>
        <p:spPr/>
        <p:txBody>
          <a:bodyPr/>
          <a:lstStyle/>
          <a:p>
            <a:pPr>
              <a:defRPr/>
            </a:pPr>
            <a:endParaRPr lang="en-US" altLang="en-US"/>
          </a:p>
        </p:txBody>
      </p:sp>
      <p:sp>
        <p:nvSpPr>
          <p:cNvPr id="5" name="Slide Number Placeholder 4">
            <a:extLst>
              <a:ext uri="{FF2B5EF4-FFF2-40B4-BE49-F238E27FC236}">
                <a16:creationId xmlns:a16="http://schemas.microsoft.com/office/drawing/2014/main" id="{E0ADD288-25D6-4872-897F-33BA4446DC6F}"/>
              </a:ext>
            </a:extLst>
          </p:cNvPr>
          <p:cNvSpPr>
            <a:spLocks noGrp="1"/>
          </p:cNvSpPr>
          <p:nvPr>
            <p:ph type="sldNum" sz="quarter" idx="12"/>
          </p:nvPr>
        </p:nvSpPr>
        <p:spPr/>
        <p:txBody>
          <a:bodyPr/>
          <a:lstStyle/>
          <a:p>
            <a:fld id="{0FC9DDFF-1727-4AE0-AF7E-3C42F6D64FEF}" type="slidenum">
              <a:rPr lang="en-US" altLang="en-US" smtClean="0"/>
              <a:pPr/>
              <a:t>‹#›</a:t>
            </a:fld>
            <a:endParaRPr lang="en-US" altLang="en-US"/>
          </a:p>
        </p:txBody>
      </p:sp>
    </p:spTree>
    <p:extLst>
      <p:ext uri="{BB962C8B-B14F-4D97-AF65-F5344CB8AC3E}">
        <p14:creationId xmlns:p14="http://schemas.microsoft.com/office/powerpoint/2010/main" val="2690392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848503-292C-412E-B29B-0030072FE6E0}"/>
              </a:ext>
            </a:extLst>
          </p:cNvPr>
          <p:cNvSpPr>
            <a:spLocks noGrp="1"/>
          </p:cNvSpPr>
          <p:nvPr>
            <p:ph type="dt" sz="half" idx="10"/>
          </p:nvPr>
        </p:nvSpPr>
        <p:spPr/>
        <p:txBody>
          <a:bodyPr/>
          <a:lstStyle/>
          <a:p>
            <a:pPr>
              <a:defRPr/>
            </a:pPr>
            <a:endParaRPr lang="en-US" altLang="en-US"/>
          </a:p>
        </p:txBody>
      </p:sp>
      <p:sp>
        <p:nvSpPr>
          <p:cNvPr id="3" name="Footer Placeholder 2">
            <a:extLst>
              <a:ext uri="{FF2B5EF4-FFF2-40B4-BE49-F238E27FC236}">
                <a16:creationId xmlns:a16="http://schemas.microsoft.com/office/drawing/2014/main" id="{D6B98D69-35DD-4921-965D-BED7450804FE}"/>
              </a:ext>
            </a:extLst>
          </p:cNvPr>
          <p:cNvSpPr>
            <a:spLocks noGrp="1"/>
          </p:cNvSpPr>
          <p:nvPr>
            <p:ph type="ftr" sz="quarter" idx="11"/>
          </p:nvPr>
        </p:nvSpPr>
        <p:spPr/>
        <p:txBody>
          <a:bodyPr/>
          <a:lstStyle/>
          <a:p>
            <a:pPr>
              <a:defRPr/>
            </a:pPr>
            <a:endParaRPr lang="en-US" altLang="en-US"/>
          </a:p>
        </p:txBody>
      </p:sp>
      <p:sp>
        <p:nvSpPr>
          <p:cNvPr id="4" name="Slide Number Placeholder 3">
            <a:extLst>
              <a:ext uri="{FF2B5EF4-FFF2-40B4-BE49-F238E27FC236}">
                <a16:creationId xmlns:a16="http://schemas.microsoft.com/office/drawing/2014/main" id="{4D16E13A-3F6B-4D4A-862D-67F9CB49F8DD}"/>
              </a:ext>
            </a:extLst>
          </p:cNvPr>
          <p:cNvSpPr>
            <a:spLocks noGrp="1"/>
          </p:cNvSpPr>
          <p:nvPr>
            <p:ph type="sldNum" sz="quarter" idx="12"/>
          </p:nvPr>
        </p:nvSpPr>
        <p:spPr/>
        <p:txBody>
          <a:bodyPr/>
          <a:lstStyle/>
          <a:p>
            <a:fld id="{FD5AE054-E3DD-4CA2-993E-4597777E3454}" type="slidenum">
              <a:rPr lang="en-US" altLang="en-US" smtClean="0"/>
              <a:pPr/>
              <a:t>‹#›</a:t>
            </a:fld>
            <a:endParaRPr lang="en-US" altLang="en-US"/>
          </a:p>
        </p:txBody>
      </p:sp>
    </p:spTree>
    <p:extLst>
      <p:ext uri="{BB962C8B-B14F-4D97-AF65-F5344CB8AC3E}">
        <p14:creationId xmlns:p14="http://schemas.microsoft.com/office/powerpoint/2010/main" val="230543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3CEA1-F338-4B54-BE07-2F746ABFFAA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511A2FE-177A-4C2F-B339-C0CBAE48227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A3AD35-DC38-40C5-8D11-91C7E9BB83C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50C0D9BE-2C82-49A5-BF00-F71DCF60014C}"/>
              </a:ext>
            </a:extLst>
          </p:cNvPr>
          <p:cNvSpPr>
            <a:spLocks noGrp="1"/>
          </p:cNvSpPr>
          <p:nvPr>
            <p:ph type="dt" sz="half" idx="10"/>
          </p:nvPr>
        </p:nvSpPr>
        <p:spPr/>
        <p:txBody>
          <a:bodyPr/>
          <a:lstStyle/>
          <a:p>
            <a:pPr>
              <a:defRPr/>
            </a:pPr>
            <a:endParaRPr lang="en-US" altLang="en-US"/>
          </a:p>
        </p:txBody>
      </p:sp>
      <p:sp>
        <p:nvSpPr>
          <p:cNvPr id="6" name="Footer Placeholder 5">
            <a:extLst>
              <a:ext uri="{FF2B5EF4-FFF2-40B4-BE49-F238E27FC236}">
                <a16:creationId xmlns:a16="http://schemas.microsoft.com/office/drawing/2014/main" id="{FB4E0E06-6695-4990-9B9B-2CD112521F04}"/>
              </a:ext>
            </a:extLst>
          </p:cNvPr>
          <p:cNvSpPr>
            <a:spLocks noGrp="1"/>
          </p:cNvSpPr>
          <p:nvPr>
            <p:ph type="ftr" sz="quarter" idx="11"/>
          </p:nvPr>
        </p:nvSpPr>
        <p:spPr/>
        <p:txBody>
          <a:bodyPr/>
          <a:lstStyle/>
          <a:p>
            <a:pPr>
              <a:defRPr/>
            </a:pPr>
            <a:endParaRPr lang="en-US" altLang="en-US"/>
          </a:p>
        </p:txBody>
      </p:sp>
      <p:sp>
        <p:nvSpPr>
          <p:cNvPr id="7" name="Slide Number Placeholder 6">
            <a:extLst>
              <a:ext uri="{FF2B5EF4-FFF2-40B4-BE49-F238E27FC236}">
                <a16:creationId xmlns:a16="http://schemas.microsoft.com/office/drawing/2014/main" id="{FD2B6BDB-8425-4CBD-9179-53DC4496BD0F}"/>
              </a:ext>
            </a:extLst>
          </p:cNvPr>
          <p:cNvSpPr>
            <a:spLocks noGrp="1"/>
          </p:cNvSpPr>
          <p:nvPr>
            <p:ph type="sldNum" sz="quarter" idx="12"/>
          </p:nvPr>
        </p:nvSpPr>
        <p:spPr/>
        <p:txBody>
          <a:bodyPr/>
          <a:lstStyle/>
          <a:p>
            <a:fld id="{C1B484C3-5BDD-4303-B1B3-CBAF63ABA50A}" type="slidenum">
              <a:rPr lang="en-US" altLang="en-US" smtClean="0"/>
              <a:pPr/>
              <a:t>‹#›</a:t>
            </a:fld>
            <a:endParaRPr lang="en-US" altLang="en-US"/>
          </a:p>
        </p:txBody>
      </p:sp>
    </p:spTree>
    <p:extLst>
      <p:ext uri="{BB962C8B-B14F-4D97-AF65-F5344CB8AC3E}">
        <p14:creationId xmlns:p14="http://schemas.microsoft.com/office/powerpoint/2010/main" val="3767028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8D530-5633-4DBA-BC3B-6612369AFAE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687B62B-96D6-42A2-BA54-2888C421136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0DBCE54-4CC5-4C81-939D-940A8E89169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4B07D18F-208B-4178-85EC-E07267FA3916}"/>
              </a:ext>
            </a:extLst>
          </p:cNvPr>
          <p:cNvSpPr>
            <a:spLocks noGrp="1"/>
          </p:cNvSpPr>
          <p:nvPr>
            <p:ph type="dt" sz="half" idx="10"/>
          </p:nvPr>
        </p:nvSpPr>
        <p:spPr/>
        <p:txBody>
          <a:bodyPr/>
          <a:lstStyle/>
          <a:p>
            <a:pPr>
              <a:defRPr/>
            </a:pPr>
            <a:endParaRPr lang="en-US" altLang="en-US"/>
          </a:p>
        </p:txBody>
      </p:sp>
      <p:sp>
        <p:nvSpPr>
          <p:cNvPr id="6" name="Footer Placeholder 5">
            <a:extLst>
              <a:ext uri="{FF2B5EF4-FFF2-40B4-BE49-F238E27FC236}">
                <a16:creationId xmlns:a16="http://schemas.microsoft.com/office/drawing/2014/main" id="{3564FFAB-F300-46D4-A095-5EC59D5195E3}"/>
              </a:ext>
            </a:extLst>
          </p:cNvPr>
          <p:cNvSpPr>
            <a:spLocks noGrp="1"/>
          </p:cNvSpPr>
          <p:nvPr>
            <p:ph type="ftr" sz="quarter" idx="11"/>
          </p:nvPr>
        </p:nvSpPr>
        <p:spPr/>
        <p:txBody>
          <a:bodyPr/>
          <a:lstStyle/>
          <a:p>
            <a:pPr>
              <a:defRPr/>
            </a:pPr>
            <a:endParaRPr lang="en-US" altLang="en-US"/>
          </a:p>
        </p:txBody>
      </p:sp>
      <p:sp>
        <p:nvSpPr>
          <p:cNvPr id="7" name="Slide Number Placeholder 6">
            <a:extLst>
              <a:ext uri="{FF2B5EF4-FFF2-40B4-BE49-F238E27FC236}">
                <a16:creationId xmlns:a16="http://schemas.microsoft.com/office/drawing/2014/main" id="{BAE1D367-2045-4195-9966-391D465E5517}"/>
              </a:ext>
            </a:extLst>
          </p:cNvPr>
          <p:cNvSpPr>
            <a:spLocks noGrp="1"/>
          </p:cNvSpPr>
          <p:nvPr>
            <p:ph type="sldNum" sz="quarter" idx="12"/>
          </p:nvPr>
        </p:nvSpPr>
        <p:spPr/>
        <p:txBody>
          <a:bodyPr/>
          <a:lstStyle/>
          <a:p>
            <a:fld id="{3F1E3832-608D-4E17-8B27-ED6E26A4713F}" type="slidenum">
              <a:rPr lang="en-US" altLang="en-US" smtClean="0"/>
              <a:pPr/>
              <a:t>‹#›</a:t>
            </a:fld>
            <a:endParaRPr lang="en-US" altLang="en-US"/>
          </a:p>
        </p:txBody>
      </p:sp>
    </p:spTree>
    <p:extLst>
      <p:ext uri="{BB962C8B-B14F-4D97-AF65-F5344CB8AC3E}">
        <p14:creationId xmlns:p14="http://schemas.microsoft.com/office/powerpoint/2010/main" val="2844376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688C5D-9CAF-4B35-8C69-30EDBBEAFE2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760482-0ABD-4C54-9C97-CB0BCBF9DB8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059BA-EB86-46A1-BBD7-907E1F3F934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en-US"/>
          </a:p>
        </p:txBody>
      </p:sp>
      <p:sp>
        <p:nvSpPr>
          <p:cNvPr id="5" name="Footer Placeholder 4">
            <a:extLst>
              <a:ext uri="{FF2B5EF4-FFF2-40B4-BE49-F238E27FC236}">
                <a16:creationId xmlns:a16="http://schemas.microsoft.com/office/drawing/2014/main" id="{FA460BB5-08E1-40FC-B62E-A954CC62954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ltLang="en-US"/>
          </a:p>
        </p:txBody>
      </p:sp>
      <p:sp>
        <p:nvSpPr>
          <p:cNvPr id="6" name="Slide Number Placeholder 5">
            <a:extLst>
              <a:ext uri="{FF2B5EF4-FFF2-40B4-BE49-F238E27FC236}">
                <a16:creationId xmlns:a16="http://schemas.microsoft.com/office/drawing/2014/main" id="{19BBD621-1915-4BFD-98DC-3C5076C43D4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3382EBE-2723-41B8-82C6-F14F10034595}" type="slidenum">
              <a:rPr lang="en-US" altLang="en-US" smtClean="0"/>
              <a:pPr/>
              <a:t>‹#›</a:t>
            </a:fld>
            <a:endParaRPr lang="en-US" altLang="en-US"/>
          </a:p>
        </p:txBody>
      </p:sp>
    </p:spTree>
    <p:extLst>
      <p:ext uri="{BB962C8B-B14F-4D97-AF65-F5344CB8AC3E}">
        <p14:creationId xmlns:p14="http://schemas.microsoft.com/office/powerpoint/2010/main" val="58609152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5.e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6.emf"/><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7.emf"/><Relationship Id="rId4"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3" Type="http://schemas.openxmlformats.org/officeDocument/2006/relationships/hyperlink" Target="http://www.25hoursaday.com/CSharpVsJava.html#thread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8.emf"/><Relationship Id="rId4"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9.wmf"/><Relationship Id="rId4"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0.wmf"/><Relationship Id="rId4" Type="http://schemas.openxmlformats.org/officeDocument/2006/relationships/oleObject" Target="../embeddings/oleObject10.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code/QueuedMessages" TargetMode="External"/><Relationship Id="rId7" Type="http://schemas.openxmlformats.org/officeDocument/2006/relationships/hyperlink" Target="../code/QueuedMessagesWithSynchronizedMethods"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code/FormBeginInvokeDemo" TargetMode="External"/><Relationship Id="rId5" Type="http://schemas.openxmlformats.org/officeDocument/2006/relationships/hyperlink" Target="../code/AsynchExamples" TargetMode="External"/><Relationship Id="rId4" Type="http://schemas.openxmlformats.org/officeDocument/2006/relationships/hyperlink" Target="../code/ThreadPoolDemo"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1.emf"/><Relationship Id="rId4" Type="http://schemas.openxmlformats.org/officeDocument/2006/relationships/oleObject" Target="../embeddings/oleObject1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B143A22-D4FB-44DE-BF9B-2259F3AD5160}"/>
              </a:ext>
            </a:extLst>
          </p:cNvPr>
          <p:cNvSpPr>
            <a:spLocks noGrp="1" noChangeArrowheads="1"/>
          </p:cNvSpPr>
          <p:nvPr>
            <p:ph type="ctrTitle"/>
          </p:nvPr>
        </p:nvSpPr>
        <p:spPr/>
        <p:txBody>
          <a:bodyPr/>
          <a:lstStyle/>
          <a:p>
            <a:pPr eaLnBrk="1" hangingPunct="1"/>
            <a:r>
              <a:rPr lang="en-US" altLang="en-US" sz="3800"/>
              <a:t>Asynchronous Systems</a:t>
            </a:r>
          </a:p>
        </p:txBody>
      </p:sp>
      <p:sp>
        <p:nvSpPr>
          <p:cNvPr id="14339" name="Rectangle 3">
            <a:extLst>
              <a:ext uri="{FF2B5EF4-FFF2-40B4-BE49-F238E27FC236}">
                <a16:creationId xmlns:a16="http://schemas.microsoft.com/office/drawing/2014/main" id="{FD81A098-BDA1-4214-B9B6-75BA0D79ADC6}"/>
              </a:ext>
            </a:extLst>
          </p:cNvPr>
          <p:cNvSpPr>
            <a:spLocks noGrp="1" noChangeArrowheads="1"/>
          </p:cNvSpPr>
          <p:nvPr>
            <p:ph type="subTitle" idx="1"/>
          </p:nvPr>
        </p:nvSpPr>
        <p:spPr/>
        <p:txBody>
          <a:bodyPr/>
          <a:lstStyle/>
          <a:p>
            <a:pPr eaLnBrk="1" hangingPunct="1"/>
            <a:r>
              <a:rPr lang="en-US" altLang="en-US"/>
              <a:t>Jim Fawcett</a:t>
            </a:r>
          </a:p>
          <a:p>
            <a:pPr eaLnBrk="1" hangingPunct="1"/>
            <a:r>
              <a:rPr lang="en-US" altLang="en-US"/>
              <a:t>CSE681 – Software Modeling &amp; Analysis</a:t>
            </a:r>
          </a:p>
          <a:p>
            <a:pPr eaLnBrk="1" hangingPunct="1"/>
            <a:r>
              <a:rPr lang="en-US" altLang="en-US"/>
              <a:t>Fall 2008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a:extLst>
              <a:ext uri="{FF2B5EF4-FFF2-40B4-BE49-F238E27FC236}">
                <a16:creationId xmlns:a16="http://schemas.microsoft.com/office/drawing/2014/main" id="{6B6B95BC-1298-41B6-A657-B3EB8C35F255}"/>
              </a:ext>
            </a:extLst>
          </p:cNvPr>
          <p:cNvSpPr>
            <a:spLocks noGrp="1" noChangeArrowheads="1"/>
          </p:cNvSpPr>
          <p:nvPr>
            <p:ph type="title"/>
          </p:nvPr>
        </p:nvSpPr>
        <p:spPr/>
        <p:txBody>
          <a:bodyPr/>
          <a:lstStyle/>
          <a:p>
            <a:pPr eaLnBrk="1" hangingPunct="1"/>
            <a:r>
              <a:rPr lang="en-US" altLang="en-US"/>
              <a:t>Message Passing Between Threads</a:t>
            </a:r>
          </a:p>
        </p:txBody>
      </p:sp>
      <p:graphicFrame>
        <p:nvGraphicFramePr>
          <p:cNvPr id="2050" name="Object 3">
            <a:extLst>
              <a:ext uri="{FF2B5EF4-FFF2-40B4-BE49-F238E27FC236}">
                <a16:creationId xmlns:a16="http://schemas.microsoft.com/office/drawing/2014/main" id="{4BAA31AB-50CE-436D-B928-128EE9B70FEF}"/>
              </a:ext>
            </a:extLst>
          </p:cNvPr>
          <p:cNvGraphicFramePr>
            <a:graphicFrameLocks noGrp="1" noChangeAspect="1"/>
          </p:cNvGraphicFramePr>
          <p:nvPr>
            <p:ph idx="1"/>
          </p:nvPr>
        </p:nvGraphicFramePr>
        <p:xfrm>
          <a:off x="1828800" y="1828800"/>
          <a:ext cx="5978525" cy="3692525"/>
        </p:xfrm>
        <a:graphic>
          <a:graphicData uri="http://schemas.openxmlformats.org/presentationml/2006/ole">
            <mc:AlternateContent xmlns:mc="http://schemas.openxmlformats.org/markup-compatibility/2006">
              <mc:Choice xmlns:v="urn:schemas-microsoft-com:vml" Requires="v">
                <p:oleObj spid="_x0000_s2054" name="VISIO" r:id="rId4" imgW="5978160" imgH="3692160" progId="Visio.Drawing.6">
                  <p:embed/>
                </p:oleObj>
              </mc:Choice>
              <mc:Fallback>
                <p:oleObj name="VISIO" r:id="rId4" imgW="5978160" imgH="3692160" progId="Visio.Drawing.6">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828800"/>
                        <a:ext cx="5978525" cy="369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7C7825F-A721-4150-BC2B-9D4932F2E1B7}"/>
              </a:ext>
            </a:extLst>
          </p:cNvPr>
          <p:cNvSpPr>
            <a:spLocks noGrp="1" noChangeArrowheads="1"/>
          </p:cNvSpPr>
          <p:nvPr>
            <p:ph type="title"/>
          </p:nvPr>
        </p:nvSpPr>
        <p:spPr/>
        <p:txBody>
          <a:bodyPr/>
          <a:lstStyle/>
          <a:p>
            <a:pPr eaLnBrk="1" hangingPunct="1"/>
            <a:r>
              <a:rPr lang="en-US" altLang="en-US"/>
              <a:t>Send and Receive Queues</a:t>
            </a:r>
          </a:p>
        </p:txBody>
      </p:sp>
      <p:sp>
        <p:nvSpPr>
          <p:cNvPr id="22531" name="Rectangle 3">
            <a:extLst>
              <a:ext uri="{FF2B5EF4-FFF2-40B4-BE49-F238E27FC236}">
                <a16:creationId xmlns:a16="http://schemas.microsoft.com/office/drawing/2014/main" id="{30CD49C9-61DC-49E3-BFB8-251A077187BB}"/>
              </a:ext>
            </a:extLst>
          </p:cNvPr>
          <p:cNvSpPr>
            <a:spLocks noGrp="1" noChangeArrowheads="1"/>
          </p:cNvSpPr>
          <p:nvPr>
            <p:ph idx="1"/>
          </p:nvPr>
        </p:nvSpPr>
        <p:spPr/>
        <p:txBody>
          <a:bodyPr/>
          <a:lstStyle/>
          <a:p>
            <a:pPr eaLnBrk="1" hangingPunct="1"/>
            <a:r>
              <a:rPr lang="en-US" altLang="en-US"/>
              <a:t>Essentially, a SendQ lets:</a:t>
            </a:r>
          </a:p>
          <a:p>
            <a:pPr lvl="1" eaLnBrk="1" hangingPunct="1"/>
            <a:r>
              <a:rPr lang="en-US" altLang="en-US" sz="1800"/>
              <a:t>Sender thread create a list of requests.</a:t>
            </a:r>
          </a:p>
          <a:p>
            <a:pPr lvl="1" eaLnBrk="1" hangingPunct="1"/>
            <a:r>
              <a:rPr lang="en-US" altLang="en-US" sz="1800"/>
              <a:t>Communication thread remember requests it has not processed yet.</a:t>
            </a:r>
          </a:p>
          <a:p>
            <a:pPr eaLnBrk="1" hangingPunct="1"/>
            <a:r>
              <a:rPr lang="en-US" altLang="en-US"/>
              <a:t>A RecvQ lets:</a:t>
            </a:r>
          </a:p>
          <a:p>
            <a:pPr lvl="1" eaLnBrk="1" hangingPunct="1"/>
            <a:r>
              <a:rPr lang="en-US" altLang="en-US" sz="1800"/>
              <a:t>Remote process return a result independently of the receiver’s main thread’s readiness to accept it.</a:t>
            </a:r>
          </a:p>
          <a:p>
            <a:pPr lvl="1" eaLnBrk="1" hangingPunct="1"/>
            <a:r>
              <a:rPr lang="en-US" altLang="en-US" sz="1800"/>
              <a:t>Valuable remote resource need not block waiting for a hand-off to receiver.</a:t>
            </a:r>
          </a:p>
          <a:p>
            <a:pPr eaLnBrk="1" hangingPunct="1"/>
            <a:r>
              <a:rPr lang="en-US" altLang="en-US"/>
              <a:t>Both queues allow the client’s main thread to service other important tasks as well as interact with the remote resource.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1">
            <a:extLst>
              <a:ext uri="{FF2B5EF4-FFF2-40B4-BE49-F238E27FC236}">
                <a16:creationId xmlns:a16="http://schemas.microsoft.com/office/drawing/2014/main" id="{83C363BD-6C0E-45A1-A2EF-762EDABF01EF}"/>
              </a:ext>
            </a:extLst>
          </p:cNvPr>
          <p:cNvSpPr>
            <a:spLocks noGrp="1"/>
          </p:cNvSpPr>
          <p:nvPr>
            <p:ph type="title"/>
          </p:nvPr>
        </p:nvSpPr>
        <p:spPr/>
        <p:txBody>
          <a:bodyPr/>
          <a:lstStyle/>
          <a:p>
            <a:r>
              <a:rPr lang="en-US" altLang="en-US"/>
              <a:t>Send and Receive Queues</a:t>
            </a:r>
          </a:p>
        </p:txBody>
      </p:sp>
      <p:graphicFrame>
        <p:nvGraphicFramePr>
          <p:cNvPr id="3074" name="Object 2">
            <a:extLst>
              <a:ext uri="{FF2B5EF4-FFF2-40B4-BE49-F238E27FC236}">
                <a16:creationId xmlns:a16="http://schemas.microsoft.com/office/drawing/2014/main" id="{139738AD-3293-4946-9BBD-582922BAB120}"/>
              </a:ext>
            </a:extLst>
          </p:cNvPr>
          <p:cNvGraphicFramePr>
            <a:graphicFrameLocks noChangeAspect="1"/>
          </p:cNvGraphicFramePr>
          <p:nvPr/>
        </p:nvGraphicFramePr>
        <p:xfrm>
          <a:off x="1447800" y="990600"/>
          <a:ext cx="6324600" cy="5053013"/>
        </p:xfrm>
        <a:graphic>
          <a:graphicData uri="http://schemas.openxmlformats.org/presentationml/2006/ole">
            <mc:AlternateContent xmlns:mc="http://schemas.openxmlformats.org/markup-compatibility/2006">
              <mc:Choice xmlns:v="urn:schemas-microsoft-com:vml" Requires="v">
                <p:oleObj spid="_x0000_s3078" name="Visio" r:id="rId3" imgW="7349940" imgH="5638441" progId="Visio.Drawing.11">
                  <p:embed/>
                </p:oleObj>
              </mc:Choice>
              <mc:Fallback>
                <p:oleObj name="Visio" r:id="rId3" imgW="7349940" imgH="5638441"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990600"/>
                        <a:ext cx="6324600" cy="50530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D5D5ABC-E3AD-4DA4-A160-1B095DD3E6BE}"/>
              </a:ext>
            </a:extLst>
          </p:cNvPr>
          <p:cNvSpPr>
            <a:spLocks noGrp="1" noChangeArrowheads="1"/>
          </p:cNvSpPr>
          <p:nvPr>
            <p:ph type="title"/>
          </p:nvPr>
        </p:nvSpPr>
        <p:spPr/>
        <p:txBody>
          <a:bodyPr/>
          <a:lstStyle/>
          <a:p>
            <a:pPr eaLnBrk="1" hangingPunct="1"/>
            <a:r>
              <a:rPr lang="en-US" altLang="en-US"/>
              <a:t>What is an Asynchronous System?</a:t>
            </a:r>
          </a:p>
        </p:txBody>
      </p:sp>
      <p:sp>
        <p:nvSpPr>
          <p:cNvPr id="23555" name="Rectangle 3">
            <a:extLst>
              <a:ext uri="{FF2B5EF4-FFF2-40B4-BE49-F238E27FC236}">
                <a16:creationId xmlns:a16="http://schemas.microsoft.com/office/drawing/2014/main" id="{6DD9371D-9209-4C2D-81A8-BFC673296368}"/>
              </a:ext>
            </a:extLst>
          </p:cNvPr>
          <p:cNvSpPr>
            <a:spLocks noGrp="1" noChangeArrowheads="1"/>
          </p:cNvSpPr>
          <p:nvPr>
            <p:ph idx="1"/>
          </p:nvPr>
        </p:nvSpPr>
        <p:spPr/>
        <p:txBody>
          <a:bodyPr/>
          <a:lstStyle/>
          <a:p>
            <a:pPr eaLnBrk="1" hangingPunct="1"/>
            <a:r>
              <a:rPr lang="en-US" altLang="en-US" sz="1800"/>
              <a:t>So, is every message-passing system asynchronous?  No.</a:t>
            </a:r>
          </a:p>
          <a:p>
            <a:pPr lvl="1" eaLnBrk="1" hangingPunct="1"/>
            <a:r>
              <a:rPr lang="en-US" altLang="en-US" sz="1600"/>
              <a:t>Exchange between a browser and web server is message-based, usually employing Get or Post HTTP messages.</a:t>
            </a:r>
          </a:p>
          <a:p>
            <a:pPr lvl="1" eaLnBrk="1" hangingPunct="1"/>
            <a:r>
              <a:rPr lang="en-US" altLang="en-US" sz="1600"/>
              <a:t>That exchange is synchronous.  The browser doesn’t return until a page is delivered – either the page requested or an error page.</a:t>
            </a:r>
            <a:br>
              <a:rPr lang="en-US" altLang="en-US" sz="1600"/>
            </a:br>
            <a:endParaRPr lang="en-US" altLang="en-US" sz="1600"/>
          </a:p>
          <a:p>
            <a:pPr eaLnBrk="1" hangingPunct="1"/>
            <a:r>
              <a:rPr lang="en-US" altLang="en-US" sz="1800"/>
              <a:t>Is every asynchronous system message-based?  No.</a:t>
            </a:r>
          </a:p>
          <a:p>
            <a:pPr lvl="1" eaLnBrk="1" hangingPunct="1"/>
            <a:r>
              <a:rPr lang="en-US" altLang="en-US" sz="1600"/>
              <a:t>.Net delegates and remoting proxies support asynchronous operations via BeginInvoke and EndInvoke procedure calls.</a:t>
            </a:r>
            <a:br>
              <a:rPr lang="en-US" altLang="en-US" sz="1600"/>
            </a:br>
            <a:endParaRPr lang="en-US" altLang="en-US" sz="1600"/>
          </a:p>
          <a:p>
            <a:pPr eaLnBrk="1" hangingPunct="1"/>
            <a:r>
              <a:rPr lang="en-US" altLang="en-US" sz="1800"/>
              <a:t>Examples of asynchronous systems:</a:t>
            </a:r>
          </a:p>
          <a:p>
            <a:pPr lvl="1" eaLnBrk="1" hangingPunct="1"/>
            <a:r>
              <a:rPr lang="en-US" altLang="en-US" sz="1600"/>
              <a:t>Windows operating system supports the ability to react to many kinds of events using each window’s message loop.</a:t>
            </a:r>
          </a:p>
          <a:p>
            <a:pPr lvl="1" eaLnBrk="1" hangingPunct="1"/>
            <a:r>
              <a:rPr lang="en-US" altLang="en-US" sz="1600"/>
              <a:t>Socket Listeners improve their availability by spawning client handler threads.</a:t>
            </a:r>
          </a:p>
          <a:p>
            <a:pPr lvl="1" eaLnBrk="1" hangingPunct="1"/>
            <a:r>
              <a:rPr lang="en-US" altLang="en-US" sz="1600"/>
              <a:t>All the radar systems I worked on use asynchronous messaging between layers.</a:t>
            </a:r>
          </a:p>
          <a:p>
            <a:pPr lvl="1" eaLnBrk="1" hangingPunct="1"/>
            <a:r>
              <a:rPr lang="en-US" altLang="en-US" sz="1600"/>
              <a:t>Email, Project #5, many enterprise systems, …</a:t>
            </a:r>
          </a:p>
          <a:p>
            <a:pPr lvl="1" eaLnBrk="1" hangingPunct="1"/>
            <a:endParaRPr lang="en-US" alt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CC248C-0881-46B9-9334-FBCBC28B034A}"/>
              </a:ext>
            </a:extLst>
          </p:cNvPr>
          <p:cNvSpPr>
            <a:spLocks noGrp="1" noChangeArrowheads="1"/>
          </p:cNvSpPr>
          <p:nvPr>
            <p:ph type="title"/>
          </p:nvPr>
        </p:nvSpPr>
        <p:spPr/>
        <p:txBody>
          <a:bodyPr/>
          <a:lstStyle/>
          <a:p>
            <a:pPr eaLnBrk="1" hangingPunct="1"/>
            <a:r>
              <a:rPr lang="en-US" altLang="en-US" sz="3000"/>
              <a:t>Why Use Asynchronous Systems?</a:t>
            </a:r>
            <a:br>
              <a:rPr lang="en-US" altLang="en-US" sz="3000"/>
            </a:br>
            <a:r>
              <a:rPr lang="en-US" altLang="en-US" sz="3000"/>
              <a:t> </a:t>
            </a:r>
            <a:r>
              <a:rPr lang="en-US" altLang="en-US" sz="1600"/>
              <a:t>Adapted from Concurrent Programming in Java, Doug Lea, Addison-Wesley, 1997</a:t>
            </a:r>
          </a:p>
        </p:txBody>
      </p:sp>
      <p:sp>
        <p:nvSpPr>
          <p:cNvPr id="24579" name="Rectangle 3">
            <a:extLst>
              <a:ext uri="{FF2B5EF4-FFF2-40B4-BE49-F238E27FC236}">
                <a16:creationId xmlns:a16="http://schemas.microsoft.com/office/drawing/2014/main" id="{CAF17083-F18D-428B-8711-C7DB548DF2F5}"/>
              </a:ext>
            </a:extLst>
          </p:cNvPr>
          <p:cNvSpPr>
            <a:spLocks noGrp="1" noChangeArrowheads="1"/>
          </p:cNvSpPr>
          <p:nvPr>
            <p:ph idx="1"/>
          </p:nvPr>
        </p:nvSpPr>
        <p:spPr>
          <a:xfrm>
            <a:off x="457200" y="1447800"/>
            <a:ext cx="8229600" cy="4683125"/>
          </a:xfrm>
        </p:spPr>
        <p:txBody>
          <a:bodyPr/>
          <a:lstStyle/>
          <a:p>
            <a:pPr eaLnBrk="1" hangingPunct="1"/>
            <a:r>
              <a:rPr lang="en-US" altLang="en-US"/>
              <a:t>System needs to be reactive</a:t>
            </a:r>
          </a:p>
          <a:p>
            <a:pPr eaLnBrk="1" hangingPunct="1"/>
            <a:r>
              <a:rPr lang="en-US" altLang="en-US"/>
              <a:t>System must have high availability</a:t>
            </a:r>
          </a:p>
          <a:p>
            <a:pPr eaLnBrk="1" hangingPunct="1"/>
            <a:r>
              <a:rPr lang="en-US" altLang="en-US"/>
              <a:t>Services must be controllable</a:t>
            </a:r>
          </a:p>
          <a:p>
            <a:pPr eaLnBrk="1" hangingPunct="1"/>
            <a:r>
              <a:rPr lang="en-US" altLang="en-US"/>
              <a:t>System needs to send asynchronous messages</a:t>
            </a:r>
          </a:p>
          <a:p>
            <a:pPr eaLnBrk="1" hangingPunct="1"/>
            <a:r>
              <a:rPr lang="en-US" altLang="en-US"/>
              <a:t>System may have to handle bursty events</a:t>
            </a:r>
          </a:p>
          <a:p>
            <a:pPr eaLnBrk="1" hangingPunct="1">
              <a:buFont typeface="Wingdings" panose="05000000000000000000" pitchFamily="2" charset="2"/>
              <a:buNone/>
            </a:pP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E67607C1-27E7-4EC7-BDDD-408B84F12656}"/>
              </a:ext>
            </a:extLst>
          </p:cNvPr>
          <p:cNvSpPr>
            <a:spLocks noGrp="1" noChangeArrowheads="1"/>
          </p:cNvSpPr>
          <p:nvPr>
            <p:ph type="title"/>
          </p:nvPr>
        </p:nvSpPr>
        <p:spPr/>
        <p:txBody>
          <a:bodyPr/>
          <a:lstStyle/>
          <a:p>
            <a:pPr eaLnBrk="1" hangingPunct="1"/>
            <a:r>
              <a:rPr lang="en-US" altLang="en-US" sz="3000"/>
              <a:t>Why use Asynchronous Systems?</a:t>
            </a:r>
            <a:br>
              <a:rPr lang="en-US" altLang="en-US" sz="3000"/>
            </a:br>
            <a:endParaRPr lang="en-US" altLang="en-US" sz="1600"/>
          </a:p>
        </p:txBody>
      </p:sp>
      <p:sp>
        <p:nvSpPr>
          <p:cNvPr id="4100" name="Rectangle 3">
            <a:extLst>
              <a:ext uri="{FF2B5EF4-FFF2-40B4-BE49-F238E27FC236}">
                <a16:creationId xmlns:a16="http://schemas.microsoft.com/office/drawing/2014/main" id="{5FFFDEDF-B47B-4F0D-B471-592EBB3D33F5}"/>
              </a:ext>
            </a:extLst>
          </p:cNvPr>
          <p:cNvSpPr>
            <a:spLocks noGrp="1" noChangeArrowheads="1"/>
          </p:cNvSpPr>
          <p:nvPr>
            <p:ph type="body" sz="half" idx="1"/>
          </p:nvPr>
        </p:nvSpPr>
        <p:spPr>
          <a:xfrm>
            <a:off x="457200" y="1752600"/>
            <a:ext cx="2590800" cy="4378325"/>
          </a:xfrm>
        </p:spPr>
        <p:txBody>
          <a:bodyPr/>
          <a:lstStyle/>
          <a:p>
            <a:pPr eaLnBrk="1" hangingPunct="1"/>
            <a:r>
              <a:rPr lang="en-US" altLang="en-US" sz="1800"/>
              <a:t>The system needs to be </a:t>
            </a:r>
            <a:r>
              <a:rPr lang="en-US" altLang="en-US" sz="1800" b="1"/>
              <a:t>reactive</a:t>
            </a:r>
            <a:r>
              <a:rPr lang="en-US" altLang="en-US" sz="1800"/>
              <a:t>.</a:t>
            </a:r>
          </a:p>
          <a:p>
            <a:pPr lvl="1" eaLnBrk="1" hangingPunct="1"/>
            <a:r>
              <a:rPr lang="en-US" altLang="en-US" sz="1600"/>
              <a:t>It does more than one thing at a time, each activity reacting in response to some input.</a:t>
            </a:r>
          </a:p>
          <a:p>
            <a:pPr lvl="1" eaLnBrk="1" hangingPunct="1"/>
            <a:r>
              <a:rPr lang="en-US" altLang="en-US" sz="1600"/>
              <a:t>Each event results in a message in windows queue.  Reponse happens later, if at all.</a:t>
            </a:r>
          </a:p>
        </p:txBody>
      </p:sp>
      <p:graphicFrame>
        <p:nvGraphicFramePr>
          <p:cNvPr id="4098" name="Object 4">
            <a:extLst>
              <a:ext uri="{FF2B5EF4-FFF2-40B4-BE49-F238E27FC236}">
                <a16:creationId xmlns:a16="http://schemas.microsoft.com/office/drawing/2014/main" id="{2592C358-E9CD-482A-8916-5B37FD97B553}"/>
              </a:ext>
            </a:extLst>
          </p:cNvPr>
          <p:cNvGraphicFramePr>
            <a:graphicFrameLocks noGrp="1" noChangeAspect="1"/>
          </p:cNvGraphicFramePr>
          <p:nvPr>
            <p:ph sz="half" idx="2"/>
          </p:nvPr>
        </p:nvGraphicFramePr>
        <p:xfrm>
          <a:off x="3048000" y="1417638"/>
          <a:ext cx="5867400" cy="4325937"/>
        </p:xfrm>
        <a:graphic>
          <a:graphicData uri="http://schemas.openxmlformats.org/presentationml/2006/ole">
            <mc:AlternateContent xmlns:mc="http://schemas.openxmlformats.org/markup-compatibility/2006">
              <mc:Choice xmlns:v="urn:schemas-microsoft-com:vml" Requires="v">
                <p:oleObj spid="_x0000_s4103" name="VISIO" r:id="rId4" imgW="7806960" imgH="5755680" progId="Visio.Drawing.6">
                  <p:embed/>
                </p:oleObj>
              </mc:Choice>
              <mc:Fallback>
                <p:oleObj name="VISIO" r:id="rId4" imgW="7806960" imgH="5755680" progId="Visio.Drawing.6">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1417638"/>
                        <a:ext cx="5867400" cy="432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B1CF5C28-BD0E-4526-94C5-6CB64A4AF264}"/>
              </a:ext>
            </a:extLst>
          </p:cNvPr>
          <p:cNvSpPr>
            <a:spLocks noGrp="1" noChangeArrowheads="1"/>
          </p:cNvSpPr>
          <p:nvPr>
            <p:ph type="title"/>
          </p:nvPr>
        </p:nvSpPr>
        <p:spPr/>
        <p:txBody>
          <a:bodyPr/>
          <a:lstStyle/>
          <a:p>
            <a:pPr eaLnBrk="1" hangingPunct="1"/>
            <a:r>
              <a:rPr lang="en-US" altLang="en-US"/>
              <a:t>Windows, Queues, and Messages</a:t>
            </a:r>
          </a:p>
        </p:txBody>
      </p:sp>
      <p:sp>
        <p:nvSpPr>
          <p:cNvPr id="5124" name="Rectangle 3">
            <a:extLst>
              <a:ext uri="{FF2B5EF4-FFF2-40B4-BE49-F238E27FC236}">
                <a16:creationId xmlns:a16="http://schemas.microsoft.com/office/drawing/2014/main" id="{36E23ACE-1A61-4967-A3F1-24AA8CF9CFDE}"/>
              </a:ext>
            </a:extLst>
          </p:cNvPr>
          <p:cNvSpPr>
            <a:spLocks noGrp="1" noChangeArrowheads="1"/>
          </p:cNvSpPr>
          <p:nvPr>
            <p:ph type="body" sz="half" idx="1"/>
          </p:nvPr>
        </p:nvSpPr>
        <p:spPr>
          <a:xfrm>
            <a:off x="457200" y="1295400"/>
            <a:ext cx="8153400" cy="685800"/>
          </a:xfrm>
        </p:spPr>
        <p:txBody>
          <a:bodyPr/>
          <a:lstStyle/>
          <a:p>
            <a:pPr eaLnBrk="1" hangingPunct="1">
              <a:lnSpc>
                <a:spcPct val="90000"/>
              </a:lnSpc>
            </a:pPr>
            <a:r>
              <a:rPr lang="en-US" altLang="en-US" sz="1800"/>
              <a:t>Graphical User Interfaces are the stereotype of message-passing systems using queues.</a:t>
            </a:r>
          </a:p>
        </p:txBody>
      </p:sp>
      <p:graphicFrame>
        <p:nvGraphicFramePr>
          <p:cNvPr id="5122" name="Object 4">
            <a:extLst>
              <a:ext uri="{FF2B5EF4-FFF2-40B4-BE49-F238E27FC236}">
                <a16:creationId xmlns:a16="http://schemas.microsoft.com/office/drawing/2014/main" id="{07C5345A-EBF6-47C1-A8EB-88AA58C24DAE}"/>
              </a:ext>
            </a:extLst>
          </p:cNvPr>
          <p:cNvGraphicFramePr>
            <a:graphicFrameLocks noGrp="1" noChangeAspect="1"/>
          </p:cNvGraphicFramePr>
          <p:nvPr>
            <p:ph sz="half" idx="2"/>
          </p:nvPr>
        </p:nvGraphicFramePr>
        <p:xfrm>
          <a:off x="1524000" y="2478088"/>
          <a:ext cx="6934200" cy="3578225"/>
        </p:xfrm>
        <a:graphic>
          <a:graphicData uri="http://schemas.openxmlformats.org/presentationml/2006/ole">
            <mc:AlternateContent xmlns:mc="http://schemas.openxmlformats.org/markup-compatibility/2006">
              <mc:Choice xmlns:v="urn:schemas-microsoft-com:vml" Requires="v">
                <p:oleObj spid="_x0000_s5129" name="VISIO" r:id="rId4" imgW="8264160" imgH="4263840" progId="Visio.Drawing.6">
                  <p:embed/>
                </p:oleObj>
              </mc:Choice>
              <mc:Fallback>
                <p:oleObj name="VISIO" r:id="rId4" imgW="8264160" imgH="4263840" progId="Visio.Drawing.6">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478088"/>
                        <a:ext cx="6934200" cy="357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5" name="AutoShape 5">
            <a:extLst>
              <a:ext uri="{FF2B5EF4-FFF2-40B4-BE49-F238E27FC236}">
                <a16:creationId xmlns:a16="http://schemas.microsoft.com/office/drawing/2014/main" id="{9EF2C8F3-ADE8-427D-B575-0E1889DEE870}"/>
              </a:ext>
            </a:extLst>
          </p:cNvPr>
          <p:cNvSpPr>
            <a:spLocks noChangeArrowheads="1"/>
          </p:cNvSpPr>
          <p:nvPr/>
        </p:nvSpPr>
        <p:spPr bwMode="auto">
          <a:xfrm>
            <a:off x="6477000" y="2971800"/>
            <a:ext cx="2514600" cy="1295400"/>
          </a:xfrm>
          <a:prstGeom prst="wedgeRoundRectCallout">
            <a:avLst>
              <a:gd name="adj1" fmla="val -45643"/>
              <a:gd name="adj2" fmla="val 114337"/>
              <a:gd name="adj3" fmla="val 16667"/>
            </a:avLst>
          </a:prstGeom>
          <a:solidFill>
            <a:schemeClr val="bg1">
              <a:lumMod val="95000"/>
            </a:schemeClr>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Main thread in window process blocks on call to GetMessage until a message arrives.  Then it is dispatched to an event handler associated with that message.</a:t>
            </a:r>
          </a:p>
        </p:txBody>
      </p:sp>
      <p:sp>
        <p:nvSpPr>
          <p:cNvPr id="5126" name="AutoShape 6">
            <a:extLst>
              <a:ext uri="{FF2B5EF4-FFF2-40B4-BE49-F238E27FC236}">
                <a16:creationId xmlns:a16="http://schemas.microsoft.com/office/drawing/2014/main" id="{26DF2289-1C26-42F9-906D-AAA5FA2D29AB}"/>
              </a:ext>
            </a:extLst>
          </p:cNvPr>
          <p:cNvSpPr>
            <a:spLocks noChangeArrowheads="1"/>
          </p:cNvSpPr>
          <p:nvPr/>
        </p:nvSpPr>
        <p:spPr bwMode="auto">
          <a:xfrm>
            <a:off x="2133600" y="4800600"/>
            <a:ext cx="2895600" cy="990600"/>
          </a:xfrm>
          <a:prstGeom prst="wedgeRoundRectCallout">
            <a:avLst>
              <a:gd name="adj1" fmla="val 58551"/>
              <a:gd name="adj2" fmla="val -113301"/>
              <a:gd name="adj3" fmla="val 16667"/>
            </a:avLst>
          </a:prstGeom>
          <a:solidFill>
            <a:schemeClr val="bg1">
              <a:lumMod val="95000"/>
            </a:schemeClr>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Messages, filtered for this window, are posted to the window’s message queue by an operating system thread.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B3D5E39-469C-41F7-97A4-BA72B750A82E}"/>
              </a:ext>
            </a:extLst>
          </p:cNvPr>
          <p:cNvSpPr>
            <a:spLocks noGrp="1" noChangeArrowheads="1"/>
          </p:cNvSpPr>
          <p:nvPr>
            <p:ph type="title"/>
          </p:nvPr>
        </p:nvSpPr>
        <p:spPr/>
        <p:txBody>
          <a:bodyPr/>
          <a:lstStyle/>
          <a:p>
            <a:pPr eaLnBrk="1" hangingPunct="1"/>
            <a:r>
              <a:rPr lang="en-US" altLang="en-US"/>
              <a:t>Windows Messaging</a:t>
            </a:r>
          </a:p>
        </p:txBody>
      </p:sp>
      <p:sp>
        <p:nvSpPr>
          <p:cNvPr id="25603" name="Rectangle 3">
            <a:extLst>
              <a:ext uri="{FF2B5EF4-FFF2-40B4-BE49-F238E27FC236}">
                <a16:creationId xmlns:a16="http://schemas.microsoft.com/office/drawing/2014/main" id="{A9F2C3C2-9823-4C08-98BB-F613ECA96AE0}"/>
              </a:ext>
            </a:extLst>
          </p:cNvPr>
          <p:cNvSpPr>
            <a:spLocks noGrp="1" noChangeArrowheads="1"/>
          </p:cNvSpPr>
          <p:nvPr>
            <p:ph idx="1"/>
          </p:nvPr>
        </p:nvSpPr>
        <p:spPr/>
        <p:txBody>
          <a:bodyPr/>
          <a:lstStyle/>
          <a:p>
            <a:pPr eaLnBrk="1" hangingPunct="1"/>
            <a:r>
              <a:rPr lang="en-US" altLang="en-US"/>
              <a:t>With the architecture shown on the previous slide a window can respond to any of many different inputs, including:</a:t>
            </a:r>
          </a:p>
          <a:p>
            <a:pPr lvl="1" eaLnBrk="1" hangingPunct="1"/>
            <a:r>
              <a:rPr lang="en-US" altLang="en-US" sz="1800"/>
              <a:t>User inputs from mouse movement, mouse buttons, and keyboard</a:t>
            </a:r>
          </a:p>
          <a:p>
            <a:pPr lvl="1" eaLnBrk="1" hangingPunct="1"/>
            <a:r>
              <a:rPr lang="en-US" altLang="en-US" sz="1800"/>
              <a:t>System events, e.g., being uncovered by an obscuring window, and so needing to repaint its region of the screen</a:t>
            </a:r>
          </a:p>
          <a:p>
            <a:pPr lvl="1" eaLnBrk="1" hangingPunct="1"/>
            <a:r>
              <a:rPr lang="en-US" altLang="en-US" sz="1800"/>
              <a:t>Message generated from within the program running in that process, based on strategies put in place by the designer.</a:t>
            </a:r>
            <a:br>
              <a:rPr lang="en-US" altLang="en-US" sz="900"/>
            </a:br>
            <a:endParaRPr lang="en-US" altLang="en-US" sz="900"/>
          </a:p>
          <a:p>
            <a:pPr eaLnBrk="1" hangingPunct="1"/>
            <a:r>
              <a:rPr lang="en-US" altLang="en-US"/>
              <a:t>Even if several messages arrive before a predecessor is processed, they won’t be lost.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4DE6B035-386E-4C3C-8589-23D7938CB1DA}"/>
              </a:ext>
            </a:extLst>
          </p:cNvPr>
          <p:cNvSpPr>
            <a:spLocks noGrp="1" noChangeArrowheads="1"/>
          </p:cNvSpPr>
          <p:nvPr>
            <p:ph type="title"/>
          </p:nvPr>
        </p:nvSpPr>
        <p:spPr/>
        <p:txBody>
          <a:bodyPr>
            <a:normAutofit fontScale="90000"/>
          </a:bodyPr>
          <a:lstStyle/>
          <a:p>
            <a:pPr eaLnBrk="1" hangingPunct="1"/>
            <a:r>
              <a:rPr lang="en-US" altLang="en-US" sz="3000"/>
              <a:t>Why use Asynchronous Systems?</a:t>
            </a:r>
            <a:br>
              <a:rPr lang="en-US" altLang="en-US" sz="3000"/>
            </a:br>
            <a:endParaRPr lang="en-US" altLang="en-US" sz="3000"/>
          </a:p>
        </p:txBody>
      </p:sp>
      <p:sp>
        <p:nvSpPr>
          <p:cNvPr id="6148" name="Rectangle 3">
            <a:extLst>
              <a:ext uri="{FF2B5EF4-FFF2-40B4-BE49-F238E27FC236}">
                <a16:creationId xmlns:a16="http://schemas.microsoft.com/office/drawing/2014/main" id="{F6500325-315E-412F-9391-016B73F7D456}"/>
              </a:ext>
            </a:extLst>
          </p:cNvPr>
          <p:cNvSpPr>
            <a:spLocks noGrp="1" noChangeArrowheads="1"/>
          </p:cNvSpPr>
          <p:nvPr>
            <p:ph type="body" sz="half" idx="1"/>
          </p:nvPr>
        </p:nvSpPr>
        <p:spPr>
          <a:xfrm>
            <a:off x="381000" y="1295400"/>
            <a:ext cx="3200400" cy="4835525"/>
          </a:xfrm>
        </p:spPr>
        <p:txBody>
          <a:bodyPr/>
          <a:lstStyle/>
          <a:p>
            <a:pPr eaLnBrk="1" hangingPunct="1"/>
            <a:r>
              <a:rPr lang="en-US" altLang="en-US" sz="1800"/>
              <a:t>The system must have </a:t>
            </a:r>
            <a:r>
              <a:rPr lang="en-US" altLang="en-US" sz="1800" b="1"/>
              <a:t>high availability</a:t>
            </a:r>
            <a:r>
              <a:rPr lang="en-US" altLang="en-US" sz="1800"/>
              <a:t>.</a:t>
            </a:r>
          </a:p>
          <a:p>
            <a:pPr lvl="1" eaLnBrk="1" hangingPunct="1"/>
            <a:r>
              <a:rPr lang="en-US" altLang="en-US" sz="1600"/>
              <a:t>One object may serve as a gateway interface to a service, handling each request by constructing a thread to asynchronously provide the service.</a:t>
            </a:r>
          </a:p>
          <a:p>
            <a:pPr lvl="1" eaLnBrk="1" hangingPunct="1"/>
            <a:r>
              <a:rPr lang="en-US" altLang="en-US" sz="1600"/>
              <a:t>Listener must quickly dispose of the connection so that it can go back to listening for other requests to connect and clients find the server available.</a:t>
            </a:r>
          </a:p>
        </p:txBody>
      </p:sp>
      <p:graphicFrame>
        <p:nvGraphicFramePr>
          <p:cNvPr id="6146" name="Object 4">
            <a:extLst>
              <a:ext uri="{FF2B5EF4-FFF2-40B4-BE49-F238E27FC236}">
                <a16:creationId xmlns:a16="http://schemas.microsoft.com/office/drawing/2014/main" id="{4F4E0488-982E-4268-AB98-83D08F7E901B}"/>
              </a:ext>
            </a:extLst>
          </p:cNvPr>
          <p:cNvGraphicFramePr>
            <a:graphicFrameLocks noGrp="1" noChangeAspect="1"/>
          </p:cNvGraphicFramePr>
          <p:nvPr>
            <p:ph sz="half" idx="2"/>
          </p:nvPr>
        </p:nvGraphicFramePr>
        <p:xfrm>
          <a:off x="3581400" y="1922463"/>
          <a:ext cx="5334000" cy="2973387"/>
        </p:xfrm>
        <a:graphic>
          <a:graphicData uri="http://schemas.openxmlformats.org/presentationml/2006/ole">
            <mc:AlternateContent xmlns:mc="http://schemas.openxmlformats.org/markup-compatibility/2006">
              <mc:Choice xmlns:v="urn:schemas-microsoft-com:vml" Requires="v">
                <p:oleObj spid="_x0000_s6151" name="VISIO" r:id="rId4" imgW="8264160" imgH="4606560" progId="Visio.Drawing.6">
                  <p:embed/>
                </p:oleObj>
              </mc:Choice>
              <mc:Fallback>
                <p:oleObj name="VISIO" r:id="rId4" imgW="8264160" imgH="4606560" progId="Visio.Drawing.6">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1922463"/>
                        <a:ext cx="5334000" cy="297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3E58C070-A797-4ECC-8C9A-9419B3B68DF8}"/>
              </a:ext>
            </a:extLst>
          </p:cNvPr>
          <p:cNvSpPr>
            <a:spLocks noGrp="1" noChangeArrowheads="1"/>
          </p:cNvSpPr>
          <p:nvPr>
            <p:ph type="title"/>
          </p:nvPr>
        </p:nvSpPr>
        <p:spPr/>
        <p:txBody>
          <a:bodyPr>
            <a:normAutofit fontScale="90000"/>
          </a:bodyPr>
          <a:lstStyle/>
          <a:p>
            <a:pPr eaLnBrk="1" hangingPunct="1"/>
            <a:r>
              <a:rPr lang="en-US" altLang="en-US" sz="3000"/>
              <a:t>Why use Asynchronous Systems?</a:t>
            </a:r>
            <a:br>
              <a:rPr lang="en-US" altLang="en-US" sz="3000"/>
            </a:br>
            <a:endParaRPr lang="en-US" altLang="en-US" sz="3000"/>
          </a:p>
        </p:txBody>
      </p:sp>
      <p:sp>
        <p:nvSpPr>
          <p:cNvPr id="7172" name="Rectangle 3">
            <a:extLst>
              <a:ext uri="{FF2B5EF4-FFF2-40B4-BE49-F238E27FC236}">
                <a16:creationId xmlns:a16="http://schemas.microsoft.com/office/drawing/2014/main" id="{C3516CC6-E6EC-4B8B-BF1E-75B483187BFB}"/>
              </a:ext>
            </a:extLst>
          </p:cNvPr>
          <p:cNvSpPr>
            <a:spLocks noGrp="1" noChangeArrowheads="1"/>
          </p:cNvSpPr>
          <p:nvPr>
            <p:ph type="body" sz="half" idx="1"/>
          </p:nvPr>
        </p:nvSpPr>
        <p:spPr>
          <a:xfrm>
            <a:off x="457200" y="1295400"/>
            <a:ext cx="7620000" cy="1828800"/>
          </a:xfrm>
        </p:spPr>
        <p:txBody>
          <a:bodyPr/>
          <a:lstStyle/>
          <a:p>
            <a:pPr eaLnBrk="1" hangingPunct="1"/>
            <a:r>
              <a:rPr lang="en-US" altLang="en-US" sz="1800"/>
              <a:t>The services need to be </a:t>
            </a:r>
            <a:r>
              <a:rPr lang="en-US" altLang="en-US" sz="1800" b="1"/>
              <a:t>controllable</a:t>
            </a:r>
            <a:r>
              <a:rPr lang="en-US" altLang="en-US" sz="1800"/>
              <a:t>.</a:t>
            </a:r>
          </a:p>
          <a:p>
            <a:pPr lvl="1" eaLnBrk="1" hangingPunct="1"/>
            <a:r>
              <a:rPr lang="en-US" altLang="en-US" sz="1600"/>
              <a:t>Activities within threads can be suspended, resumed, and stopped by other threads.  Controller issues command but does not wait for action.</a:t>
            </a:r>
          </a:p>
          <a:p>
            <a:pPr eaLnBrk="1" hangingPunct="1"/>
            <a:r>
              <a:rPr lang="en-US" altLang="en-US" sz="1800"/>
              <a:t>The system needs to </a:t>
            </a:r>
            <a:r>
              <a:rPr lang="en-US" altLang="en-US" sz="1800" b="1"/>
              <a:t>send asynchronous messages</a:t>
            </a:r>
            <a:r>
              <a:rPr lang="en-US" altLang="en-US" sz="1800"/>
              <a:t>.</a:t>
            </a:r>
          </a:p>
          <a:p>
            <a:pPr lvl="1" eaLnBrk="1" hangingPunct="1"/>
            <a:r>
              <a:rPr lang="en-US" altLang="en-US" sz="1600"/>
              <a:t>The calling object may not care when a requested action is performed, at least within some reasonable bounds.</a:t>
            </a:r>
          </a:p>
          <a:p>
            <a:pPr eaLnBrk="1" hangingPunct="1">
              <a:buFont typeface="Wingdings" panose="05000000000000000000" pitchFamily="2" charset="2"/>
              <a:buNone/>
            </a:pPr>
            <a:endParaRPr lang="en-US" altLang="en-US" sz="1800"/>
          </a:p>
        </p:txBody>
      </p:sp>
      <p:graphicFrame>
        <p:nvGraphicFramePr>
          <p:cNvPr id="7170" name="Object 4">
            <a:extLst>
              <a:ext uri="{FF2B5EF4-FFF2-40B4-BE49-F238E27FC236}">
                <a16:creationId xmlns:a16="http://schemas.microsoft.com/office/drawing/2014/main" id="{2BAE9A83-0DCB-410C-A1DD-DC17B77E6EDC}"/>
              </a:ext>
            </a:extLst>
          </p:cNvPr>
          <p:cNvGraphicFramePr>
            <a:graphicFrameLocks noGrp="1" noChangeAspect="1"/>
          </p:cNvGraphicFramePr>
          <p:nvPr>
            <p:ph sz="half" idx="2"/>
          </p:nvPr>
        </p:nvGraphicFramePr>
        <p:xfrm>
          <a:off x="1676400" y="2743200"/>
          <a:ext cx="6011863" cy="3200400"/>
        </p:xfrm>
        <a:graphic>
          <a:graphicData uri="http://schemas.openxmlformats.org/presentationml/2006/ole">
            <mc:AlternateContent xmlns:mc="http://schemas.openxmlformats.org/markup-compatibility/2006">
              <mc:Choice xmlns:v="urn:schemas-microsoft-com:vml" Requires="v">
                <p:oleObj spid="_x0000_s7175" name="Visio" r:id="rId4" imgW="7806969" imgH="4155727" progId="Visio.Drawing.11">
                  <p:embed/>
                </p:oleObj>
              </mc:Choice>
              <mc:Fallback>
                <p:oleObj name="Visio" r:id="rId4" imgW="7806969" imgH="4155727"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2743200"/>
                        <a:ext cx="6011863"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4940EBA-6A8B-4C8A-A88B-638A231F32D8}"/>
              </a:ext>
            </a:extLst>
          </p:cNvPr>
          <p:cNvSpPr>
            <a:spLocks noGrp="1" noChangeArrowheads="1"/>
          </p:cNvSpPr>
          <p:nvPr>
            <p:ph type="title"/>
          </p:nvPr>
        </p:nvSpPr>
        <p:spPr/>
        <p:txBody>
          <a:bodyPr/>
          <a:lstStyle/>
          <a:p>
            <a:pPr eaLnBrk="1" hangingPunct="1"/>
            <a:r>
              <a:rPr lang="en-US" altLang="en-US"/>
              <a:t>References</a:t>
            </a:r>
          </a:p>
        </p:txBody>
      </p:sp>
      <p:sp>
        <p:nvSpPr>
          <p:cNvPr id="15363" name="Rectangle 3">
            <a:extLst>
              <a:ext uri="{FF2B5EF4-FFF2-40B4-BE49-F238E27FC236}">
                <a16:creationId xmlns:a16="http://schemas.microsoft.com/office/drawing/2014/main" id="{72E2D060-6A86-4508-8A8D-6F7563936388}"/>
              </a:ext>
            </a:extLst>
          </p:cNvPr>
          <p:cNvSpPr>
            <a:spLocks noGrp="1" noChangeArrowheads="1"/>
          </p:cNvSpPr>
          <p:nvPr>
            <p:ph idx="1"/>
          </p:nvPr>
        </p:nvSpPr>
        <p:spPr>
          <a:xfrm>
            <a:off x="457200" y="1219200"/>
            <a:ext cx="8229600" cy="4911725"/>
          </a:xfrm>
        </p:spPr>
        <p:txBody>
          <a:bodyPr/>
          <a:lstStyle/>
          <a:p>
            <a:pPr eaLnBrk="1" hangingPunct="1"/>
            <a:r>
              <a:rPr lang="en-US" altLang="en-US"/>
              <a:t>Concurrent Programming in Java, Second Edition, Doug Lea, Addison-Wesley 2000</a:t>
            </a:r>
          </a:p>
          <a:p>
            <a:pPr lvl="1" eaLnBrk="1" hangingPunct="1"/>
            <a:r>
              <a:rPr lang="en-US" altLang="en-US" sz="1800"/>
              <a:t>Several of the slides in this presentation closely follow the material in this book.  In some cases the slides simply paraphrase material presented there.</a:t>
            </a:r>
          </a:p>
          <a:p>
            <a:pPr eaLnBrk="1" hangingPunct="1"/>
            <a:r>
              <a:rPr lang="en-US" altLang="en-US"/>
              <a:t>Programming .Net, Jeff Prosise, Microsoft Press, 2002</a:t>
            </a:r>
          </a:p>
          <a:p>
            <a:pPr lvl="1" eaLnBrk="1" hangingPunct="1"/>
            <a:r>
              <a:rPr lang="en-US" altLang="en-US" sz="1800"/>
              <a:t>See Chapters 14 and 15.</a:t>
            </a:r>
          </a:p>
          <a:p>
            <a:pPr eaLnBrk="1" hangingPunct="1"/>
            <a:r>
              <a:rPr lang="en-US" altLang="en-US">
                <a:hlinkClick r:id="rId3"/>
              </a:rPr>
              <a:t>www.25hoursaday.com/CSharpVsJava.html#threads</a:t>
            </a:r>
            <a:endParaRPr lang="en-US" altLang="en-US"/>
          </a:p>
          <a:p>
            <a:pPr lvl="1" eaLnBrk="1" hangingPunct="1"/>
            <a:r>
              <a:rPr lang="en-US" altLang="en-US" sz="1800"/>
              <a:t>Nice discussion of the volatile keyword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AD492CCB-D024-4422-9730-69DDC8BAB47F}"/>
              </a:ext>
            </a:extLst>
          </p:cNvPr>
          <p:cNvSpPr>
            <a:spLocks noGrp="1" noChangeArrowheads="1"/>
          </p:cNvSpPr>
          <p:nvPr>
            <p:ph type="title"/>
          </p:nvPr>
        </p:nvSpPr>
        <p:spPr/>
        <p:txBody>
          <a:bodyPr>
            <a:normAutofit fontScale="90000"/>
          </a:bodyPr>
          <a:lstStyle/>
          <a:p>
            <a:pPr eaLnBrk="1" hangingPunct="1"/>
            <a:r>
              <a:rPr lang="en-US" altLang="en-US" sz="3000"/>
              <a:t>Why use Asynchronous Systems?</a:t>
            </a:r>
            <a:br>
              <a:rPr lang="en-US" altLang="en-US" sz="3000"/>
            </a:br>
            <a:endParaRPr lang="en-US" altLang="en-US" sz="3000"/>
          </a:p>
        </p:txBody>
      </p:sp>
      <p:sp>
        <p:nvSpPr>
          <p:cNvPr id="8196" name="Rectangle 3">
            <a:extLst>
              <a:ext uri="{FF2B5EF4-FFF2-40B4-BE49-F238E27FC236}">
                <a16:creationId xmlns:a16="http://schemas.microsoft.com/office/drawing/2014/main" id="{B8F22447-E88A-401D-AEDD-5588A1579892}"/>
              </a:ext>
            </a:extLst>
          </p:cNvPr>
          <p:cNvSpPr>
            <a:spLocks noGrp="1" noChangeArrowheads="1"/>
          </p:cNvSpPr>
          <p:nvPr>
            <p:ph type="body" sz="half" idx="1"/>
          </p:nvPr>
        </p:nvSpPr>
        <p:spPr>
          <a:xfrm>
            <a:off x="457200" y="1295400"/>
            <a:ext cx="7848600" cy="1371600"/>
          </a:xfrm>
        </p:spPr>
        <p:txBody>
          <a:bodyPr/>
          <a:lstStyle/>
          <a:p>
            <a:pPr eaLnBrk="1" hangingPunct="1"/>
            <a:r>
              <a:rPr lang="en-US" altLang="en-US" sz="1800"/>
              <a:t>The system may need to </a:t>
            </a:r>
            <a:r>
              <a:rPr lang="en-US" altLang="en-US" sz="1800" b="1"/>
              <a:t>handle bursty events</a:t>
            </a:r>
            <a:r>
              <a:rPr lang="en-US" altLang="en-US" sz="1800"/>
              <a:t>.</a:t>
            </a:r>
          </a:p>
          <a:p>
            <a:pPr lvl="1" eaLnBrk="1" hangingPunct="1"/>
            <a:r>
              <a:rPr lang="en-US" altLang="en-US" sz="1600"/>
              <a:t>Some events may occur in rapid succession for brief periods, perhaps far faster than the system can react to them.  When this happens an asynchronous system can enqueue requests to work on at a later time.</a:t>
            </a:r>
          </a:p>
          <a:p>
            <a:pPr eaLnBrk="1" hangingPunct="1"/>
            <a:endParaRPr lang="en-US" altLang="en-US" sz="1800"/>
          </a:p>
        </p:txBody>
      </p:sp>
      <p:graphicFrame>
        <p:nvGraphicFramePr>
          <p:cNvPr id="8194" name="Object 4">
            <a:extLst>
              <a:ext uri="{FF2B5EF4-FFF2-40B4-BE49-F238E27FC236}">
                <a16:creationId xmlns:a16="http://schemas.microsoft.com/office/drawing/2014/main" id="{706E9FC4-44A8-492B-8328-042861AC2E92}"/>
              </a:ext>
            </a:extLst>
          </p:cNvPr>
          <p:cNvGraphicFramePr>
            <a:graphicFrameLocks noGrp="1" noChangeAspect="1"/>
          </p:cNvGraphicFramePr>
          <p:nvPr>
            <p:ph sz="half" idx="2"/>
          </p:nvPr>
        </p:nvGraphicFramePr>
        <p:xfrm>
          <a:off x="1905000" y="2743200"/>
          <a:ext cx="4953000" cy="2986088"/>
        </p:xfrm>
        <a:graphic>
          <a:graphicData uri="http://schemas.openxmlformats.org/presentationml/2006/ole">
            <mc:AlternateContent xmlns:mc="http://schemas.openxmlformats.org/markup-compatibility/2006">
              <mc:Choice xmlns:v="urn:schemas-microsoft-com:vml" Requires="v">
                <p:oleObj spid="_x0000_s8199" name="Visio" r:id="rId4" imgW="6892569" imgH="4155727" progId="Visio.Drawing.11">
                  <p:embed/>
                </p:oleObj>
              </mc:Choice>
              <mc:Fallback>
                <p:oleObj name="Visio" r:id="rId4" imgW="6892569" imgH="4155727"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743200"/>
                        <a:ext cx="4953000" cy="298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6">
            <a:extLst>
              <a:ext uri="{FF2B5EF4-FFF2-40B4-BE49-F238E27FC236}">
                <a16:creationId xmlns:a16="http://schemas.microsoft.com/office/drawing/2014/main" id="{E355B181-5777-47DC-8357-C8D3E4312522}"/>
              </a:ext>
            </a:extLst>
          </p:cNvPr>
          <p:cNvSpPr>
            <a:spLocks noGrp="1" noChangeArrowheads="1"/>
          </p:cNvSpPr>
          <p:nvPr>
            <p:ph type="title"/>
          </p:nvPr>
        </p:nvSpPr>
        <p:spPr/>
        <p:txBody>
          <a:bodyPr/>
          <a:lstStyle/>
          <a:p>
            <a:pPr eaLnBrk="1" hangingPunct="1"/>
            <a:r>
              <a:rPr lang="en-US" altLang="en-US" sz="3000"/>
              <a:t>Synchronous Radar</a:t>
            </a:r>
            <a:br>
              <a:rPr lang="en-US" altLang="en-US" sz="3000"/>
            </a:br>
            <a:r>
              <a:rPr lang="en-US" altLang="en-US" sz="3000"/>
              <a:t>Just won’t work!</a:t>
            </a:r>
          </a:p>
        </p:txBody>
      </p:sp>
      <p:graphicFrame>
        <p:nvGraphicFramePr>
          <p:cNvPr id="9218" name="Object 5">
            <a:extLst>
              <a:ext uri="{FF2B5EF4-FFF2-40B4-BE49-F238E27FC236}">
                <a16:creationId xmlns:a16="http://schemas.microsoft.com/office/drawing/2014/main" id="{958C7611-0701-49B1-9B21-334D5CBAF348}"/>
              </a:ext>
            </a:extLst>
          </p:cNvPr>
          <p:cNvGraphicFramePr>
            <a:graphicFrameLocks noGrp="1" noChangeAspect="1"/>
          </p:cNvGraphicFramePr>
          <p:nvPr>
            <p:ph idx="1"/>
          </p:nvPr>
        </p:nvGraphicFramePr>
        <p:xfrm>
          <a:off x="4473575" y="152400"/>
          <a:ext cx="4310063" cy="6400800"/>
        </p:xfrm>
        <a:graphic>
          <a:graphicData uri="http://schemas.openxmlformats.org/presentationml/2006/ole">
            <mc:AlternateContent xmlns:mc="http://schemas.openxmlformats.org/markup-compatibility/2006">
              <mc:Choice xmlns:v="urn:schemas-microsoft-com:vml" Requires="v">
                <p:oleObj spid="_x0000_s9223" name="Visio" r:id="rId4" imgW="5663160" imgH="8409600" progId="Visio.Drawing.11">
                  <p:embed/>
                </p:oleObj>
              </mc:Choice>
              <mc:Fallback>
                <p:oleObj name="Visio" r:id="rId4" imgW="5663160" imgH="8409600"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3575" y="152400"/>
                        <a:ext cx="4310063"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0" name="Rectangle 8">
            <a:extLst>
              <a:ext uri="{FF2B5EF4-FFF2-40B4-BE49-F238E27FC236}">
                <a16:creationId xmlns:a16="http://schemas.microsoft.com/office/drawing/2014/main" id="{F1AA7D5C-FFF2-4006-BF83-12F6E27DD1EE}"/>
              </a:ext>
            </a:extLst>
          </p:cNvPr>
          <p:cNvSpPr>
            <a:spLocks noGrp="1" noChangeArrowheads="1"/>
          </p:cNvSpPr>
          <p:nvPr>
            <p:ph type="body" idx="4294967295"/>
          </p:nvPr>
        </p:nvSpPr>
        <p:spPr>
          <a:xfrm>
            <a:off x="381000" y="1524000"/>
            <a:ext cx="3733800" cy="4606925"/>
          </a:xfrm>
        </p:spPr>
        <p:txBody>
          <a:bodyPr/>
          <a:lstStyle/>
          <a:p>
            <a:pPr eaLnBrk="1" hangingPunct="1"/>
            <a:r>
              <a:rPr lang="en-US" altLang="en-US" dirty="0"/>
              <a:t>A </a:t>
            </a:r>
            <a:r>
              <a:rPr lang="en-US" altLang="en-US" dirty="0" err="1"/>
              <a:t>sychronous</a:t>
            </a:r>
            <a:r>
              <a:rPr lang="en-US" altLang="en-US" dirty="0"/>
              <a:t> radar would require the signal processor to wait, when it sends a report, for the report to be processed at several levels.</a:t>
            </a:r>
          </a:p>
          <a:p>
            <a:pPr eaLnBrk="1" hangingPunct="1"/>
            <a:r>
              <a:rPr lang="en-US" altLang="en-US" dirty="0"/>
              <a:t>This just will not work.  The signal processor must operate at a high rate of speed to service all of the cells in coverage.</a:t>
            </a:r>
          </a:p>
          <a:p>
            <a:pPr eaLnBrk="1" hangingPunct="1"/>
            <a:r>
              <a:rPr lang="en-US" altLang="en-US" dirty="0"/>
              <a:t>Each radar component must function independently on the inputs provided to it.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F4BDC995-D61C-4B14-B5EB-69B2C4A20BE6}"/>
              </a:ext>
            </a:extLst>
          </p:cNvPr>
          <p:cNvSpPr>
            <a:spLocks noGrp="1" noChangeArrowheads="1"/>
          </p:cNvSpPr>
          <p:nvPr>
            <p:ph type="title"/>
          </p:nvPr>
        </p:nvSpPr>
        <p:spPr>
          <a:xfrm>
            <a:off x="457200" y="277813"/>
            <a:ext cx="3200400" cy="865187"/>
          </a:xfrm>
        </p:spPr>
        <p:txBody>
          <a:bodyPr>
            <a:normAutofit fontScale="90000"/>
          </a:bodyPr>
          <a:lstStyle/>
          <a:p>
            <a:pPr eaLnBrk="1" hangingPunct="1"/>
            <a:r>
              <a:rPr lang="en-US" altLang="en-US" sz="3000"/>
              <a:t>Asynchronous Radar</a:t>
            </a:r>
          </a:p>
        </p:txBody>
      </p:sp>
      <p:graphicFrame>
        <p:nvGraphicFramePr>
          <p:cNvPr id="10242" name="Object 4">
            <a:extLst>
              <a:ext uri="{FF2B5EF4-FFF2-40B4-BE49-F238E27FC236}">
                <a16:creationId xmlns:a16="http://schemas.microsoft.com/office/drawing/2014/main" id="{C48B847A-99D9-413A-A247-7881D4C3B960}"/>
              </a:ext>
            </a:extLst>
          </p:cNvPr>
          <p:cNvGraphicFramePr>
            <a:graphicFrameLocks noGrp="1" noChangeAspect="1"/>
          </p:cNvGraphicFramePr>
          <p:nvPr>
            <p:ph idx="1"/>
          </p:nvPr>
        </p:nvGraphicFramePr>
        <p:xfrm>
          <a:off x="3581400" y="1023938"/>
          <a:ext cx="5257800" cy="4656137"/>
        </p:xfrm>
        <a:graphic>
          <a:graphicData uri="http://schemas.openxmlformats.org/presentationml/2006/ole">
            <mc:AlternateContent xmlns:mc="http://schemas.openxmlformats.org/markup-compatibility/2006">
              <mc:Choice xmlns:v="urn:schemas-microsoft-com:vml" Requires="v">
                <p:oleObj spid="_x0000_s10247" name="Visio" r:id="rId4" imgW="6786000" imgH="6010200" progId="Visio.Drawing.11">
                  <p:embed/>
                </p:oleObj>
              </mc:Choice>
              <mc:Fallback>
                <p:oleObj name="Visio" r:id="rId4" imgW="6786000" imgH="601020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1023938"/>
                        <a:ext cx="5257800" cy="465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4" name="Rectangle 6">
            <a:extLst>
              <a:ext uri="{FF2B5EF4-FFF2-40B4-BE49-F238E27FC236}">
                <a16:creationId xmlns:a16="http://schemas.microsoft.com/office/drawing/2014/main" id="{27D20406-4B34-4E9C-88B0-83142BC75780}"/>
              </a:ext>
            </a:extLst>
          </p:cNvPr>
          <p:cNvSpPr>
            <a:spLocks noGrp="1" noChangeArrowheads="1"/>
          </p:cNvSpPr>
          <p:nvPr>
            <p:ph type="body" idx="4294967295"/>
          </p:nvPr>
        </p:nvSpPr>
        <p:spPr>
          <a:xfrm>
            <a:off x="304800" y="1524000"/>
            <a:ext cx="3124200" cy="4606925"/>
          </a:xfrm>
        </p:spPr>
        <p:txBody>
          <a:bodyPr/>
          <a:lstStyle/>
          <a:p>
            <a:pPr eaLnBrk="1" hangingPunct="1"/>
            <a:r>
              <a:rPr lang="en-US" altLang="en-US" dirty="0"/>
              <a:t>In the asynchronous radar each component computes its output and deposits it in a queue for processing by the next layer.</a:t>
            </a:r>
          </a:p>
          <a:p>
            <a:pPr eaLnBrk="1" hangingPunct="1"/>
            <a:r>
              <a:rPr lang="en-US" altLang="en-US" dirty="0"/>
              <a:t>The messages at the top of the chain are small and arrive at a high rate.</a:t>
            </a:r>
          </a:p>
          <a:p>
            <a:pPr eaLnBrk="1" hangingPunct="1"/>
            <a:r>
              <a:rPr lang="en-US" altLang="en-US" dirty="0"/>
              <a:t>Message lower in the chain are larger and less frequent.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C540DA0-918E-4FAA-A19C-000A317428AB}"/>
              </a:ext>
            </a:extLst>
          </p:cNvPr>
          <p:cNvSpPr>
            <a:spLocks noGrp="1" noChangeArrowheads="1"/>
          </p:cNvSpPr>
          <p:nvPr>
            <p:ph type="title"/>
          </p:nvPr>
        </p:nvSpPr>
        <p:spPr/>
        <p:txBody>
          <a:bodyPr/>
          <a:lstStyle/>
          <a:p>
            <a:pPr eaLnBrk="1" hangingPunct="1"/>
            <a:r>
              <a:rPr lang="en-US" altLang="en-US"/>
              <a:t>Asynchronous Operation</a:t>
            </a:r>
          </a:p>
        </p:txBody>
      </p:sp>
      <p:sp>
        <p:nvSpPr>
          <p:cNvPr id="26627" name="Rectangle 3">
            <a:extLst>
              <a:ext uri="{FF2B5EF4-FFF2-40B4-BE49-F238E27FC236}">
                <a16:creationId xmlns:a16="http://schemas.microsoft.com/office/drawing/2014/main" id="{471DD1A3-97E6-4491-ACC8-8B8B78961CC1}"/>
              </a:ext>
            </a:extLst>
          </p:cNvPr>
          <p:cNvSpPr>
            <a:spLocks noGrp="1" noChangeArrowheads="1"/>
          </p:cNvSpPr>
          <p:nvPr>
            <p:ph idx="1"/>
          </p:nvPr>
        </p:nvSpPr>
        <p:spPr>
          <a:xfrm>
            <a:off x="457200" y="1447800"/>
            <a:ext cx="8229600" cy="4800600"/>
          </a:xfrm>
        </p:spPr>
        <p:txBody>
          <a:bodyPr/>
          <a:lstStyle/>
          <a:p>
            <a:pPr eaLnBrk="1" hangingPunct="1"/>
            <a:r>
              <a:rPr lang="en-US" altLang="en-US" dirty="0"/>
              <a:t>There are several ways to support </a:t>
            </a:r>
            <a:r>
              <a:rPr lang="en-US" altLang="en-US" dirty="0" err="1"/>
              <a:t>Asychronous</a:t>
            </a:r>
            <a:r>
              <a:rPr lang="en-US" altLang="en-US" dirty="0"/>
              <a:t> Operation.  All of these use asynchronous methods:</a:t>
            </a:r>
          </a:p>
          <a:p>
            <a:pPr lvl="1" eaLnBrk="1" hangingPunct="1"/>
            <a:r>
              <a:rPr lang="en-US" altLang="en-US" sz="1800" dirty="0"/>
              <a:t>Create a new thread</a:t>
            </a:r>
          </a:p>
          <a:p>
            <a:pPr lvl="2" eaLnBrk="1" hangingPunct="1"/>
            <a:r>
              <a:rPr lang="en-US" altLang="en-US" dirty="0"/>
              <a:t>Pass it the method to run asynchronously, using a </a:t>
            </a:r>
            <a:r>
              <a:rPr lang="en-US" altLang="en-US" dirty="0" err="1"/>
              <a:t>ThreadStart</a:t>
            </a:r>
            <a:r>
              <a:rPr lang="en-US" altLang="en-US" dirty="0"/>
              <a:t> delegate.</a:t>
            </a:r>
          </a:p>
          <a:p>
            <a:pPr lvl="1" eaLnBrk="1" hangingPunct="1"/>
            <a:r>
              <a:rPr lang="en-US" altLang="en-US" sz="1800" dirty="0"/>
              <a:t>Use a thread from a </a:t>
            </a:r>
            <a:r>
              <a:rPr lang="en-US" altLang="en-US" sz="1800" dirty="0" err="1"/>
              <a:t>ThreadPool</a:t>
            </a:r>
            <a:endParaRPr lang="en-US" altLang="en-US" sz="1800" dirty="0"/>
          </a:p>
          <a:p>
            <a:pPr lvl="2" eaLnBrk="1" hangingPunct="1"/>
            <a:r>
              <a:rPr lang="en-US" altLang="en-US" dirty="0"/>
              <a:t>Queue a work item with a delegate pointing to the method to run asynchronously.</a:t>
            </a:r>
          </a:p>
          <a:p>
            <a:pPr lvl="1" eaLnBrk="1" hangingPunct="1"/>
            <a:r>
              <a:rPr lang="en-US" altLang="en-US" sz="1800" dirty="0"/>
              <a:t>Use a </a:t>
            </a:r>
            <a:r>
              <a:rPr lang="en-US" altLang="en-US" sz="1800" dirty="0" err="1"/>
              <a:t>BackgroundWorker</a:t>
            </a:r>
            <a:r>
              <a:rPr lang="en-US" altLang="en-US" sz="1800" dirty="0"/>
              <a:t> in a Form</a:t>
            </a:r>
          </a:p>
          <a:p>
            <a:pPr lvl="2" eaLnBrk="1" hangingPunct="1"/>
            <a:r>
              <a:rPr lang="en-US" altLang="en-US" dirty="0"/>
              <a:t>Has useful events for signaling progress and completion.</a:t>
            </a:r>
          </a:p>
          <a:p>
            <a:pPr lvl="1" eaLnBrk="1" hangingPunct="1"/>
            <a:r>
              <a:rPr lang="en-US" altLang="en-US" sz="1800" dirty="0"/>
              <a:t>Use a delegate’s </a:t>
            </a:r>
            <a:r>
              <a:rPr lang="en-US" altLang="en-US" sz="1800" dirty="0" err="1"/>
              <a:t>BeginInvoke</a:t>
            </a:r>
            <a:r>
              <a:rPr lang="en-US" altLang="en-US" sz="1800" dirty="0"/>
              <a:t>(), </a:t>
            </a:r>
            <a:r>
              <a:rPr lang="en-US" altLang="en-US" sz="1800" dirty="0" err="1"/>
              <a:t>EndInvoke</a:t>
            </a:r>
            <a:r>
              <a:rPr lang="en-US" altLang="en-US" sz="1800" dirty="0"/>
              <a:t>() methods</a:t>
            </a:r>
          </a:p>
          <a:p>
            <a:pPr lvl="2" eaLnBrk="1" hangingPunct="1"/>
            <a:r>
              <a:rPr lang="en-US" altLang="en-US" dirty="0"/>
              <a:t>Runs the delegate’s methods asynchronously.</a:t>
            </a:r>
          </a:p>
          <a:p>
            <a:pPr lvl="1" eaLnBrk="1" hangingPunct="1"/>
            <a:r>
              <a:rPr lang="en-US" altLang="en-US" sz="1800" dirty="0"/>
              <a:t>Use a Form’s </a:t>
            </a:r>
            <a:r>
              <a:rPr lang="en-US" altLang="en-US" sz="1800" dirty="0" err="1"/>
              <a:t>BeginInvoke</a:t>
            </a:r>
            <a:r>
              <a:rPr lang="en-US" altLang="en-US" sz="1800" dirty="0"/>
              <a:t>(), </a:t>
            </a:r>
            <a:r>
              <a:rPr lang="en-US" altLang="en-US" sz="1800" dirty="0" err="1"/>
              <a:t>EndInvoke</a:t>
            </a:r>
            <a:r>
              <a:rPr lang="en-US" altLang="en-US" sz="1800" dirty="0"/>
              <a:t>() methods.</a:t>
            </a:r>
          </a:p>
          <a:p>
            <a:pPr lvl="2" eaLnBrk="1" hangingPunct="1"/>
            <a:r>
              <a:rPr lang="en-US" altLang="en-US" dirty="0"/>
              <a:t>Allows a worker thread to call a Form method running on the Form’s UI thread.</a:t>
            </a:r>
          </a:p>
          <a:p>
            <a:pPr lvl="1" eaLnBrk="1" hangingPunct="1"/>
            <a:r>
              <a:rPr lang="en-US" altLang="en-US" sz="1800" dirty="0"/>
              <a:t>Use a class that implements </a:t>
            </a:r>
            <a:r>
              <a:rPr lang="en-US" altLang="en-US" sz="1800" dirty="0" err="1"/>
              <a:t>ISynchronizeInvoke</a:t>
            </a:r>
            <a:r>
              <a:rPr lang="en-US" altLang="en-US" sz="1800" dirty="0"/>
              <a:t> interface</a:t>
            </a:r>
          </a:p>
          <a:p>
            <a:pPr lvl="2" eaLnBrk="1" hangingPunct="1"/>
            <a:r>
              <a:rPr lang="en-US" altLang="en-US" dirty="0"/>
              <a:t>The </a:t>
            </a:r>
            <a:r>
              <a:rPr lang="en-US" altLang="en-US" dirty="0" err="1"/>
              <a:t>ISynchronize</a:t>
            </a:r>
            <a:r>
              <a:rPr lang="en-US" altLang="en-US" dirty="0"/>
              <a:t> interface declares methods:</a:t>
            </a:r>
            <a:br>
              <a:rPr lang="en-US" altLang="en-US" dirty="0"/>
            </a:br>
            <a:r>
              <a:rPr lang="en-US" altLang="en-US" dirty="0" err="1"/>
              <a:t>InvokeRequired</a:t>
            </a:r>
            <a:r>
              <a:rPr lang="en-US" altLang="en-US" dirty="0"/>
              <a:t>(), </a:t>
            </a:r>
            <a:r>
              <a:rPr lang="en-US" altLang="en-US" dirty="0" err="1"/>
              <a:t>BeginInvoke</a:t>
            </a:r>
            <a:r>
              <a:rPr lang="en-US" altLang="en-US" dirty="0"/>
              <a:t>(), </a:t>
            </a:r>
            <a:r>
              <a:rPr lang="en-US" altLang="en-US" dirty="0" err="1"/>
              <a:t>EndInvoke</a:t>
            </a:r>
            <a:r>
              <a:rPr lang="en-US" altLang="en-US" dirty="0"/>
              <a:t>(), Invoke()</a:t>
            </a:r>
          </a:p>
          <a:p>
            <a:pPr lvl="1" eaLnBrk="1" hangingPunct="1"/>
            <a:endParaRPr lang="en-US" altLang="en-US"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0317B48-5350-4225-8BCF-56EE8974FEF2}"/>
              </a:ext>
            </a:extLst>
          </p:cNvPr>
          <p:cNvSpPr>
            <a:spLocks noGrp="1" noChangeArrowheads="1"/>
          </p:cNvSpPr>
          <p:nvPr>
            <p:ph type="title"/>
          </p:nvPr>
        </p:nvSpPr>
        <p:spPr/>
        <p:txBody>
          <a:bodyPr/>
          <a:lstStyle/>
          <a:p>
            <a:pPr eaLnBrk="1" hangingPunct="1"/>
            <a:r>
              <a:rPr lang="en-US" altLang="en-US"/>
              <a:t>Create a Thread</a:t>
            </a:r>
          </a:p>
        </p:txBody>
      </p:sp>
      <p:sp>
        <p:nvSpPr>
          <p:cNvPr id="27651" name="Rectangle 3">
            <a:extLst>
              <a:ext uri="{FF2B5EF4-FFF2-40B4-BE49-F238E27FC236}">
                <a16:creationId xmlns:a16="http://schemas.microsoft.com/office/drawing/2014/main" id="{715D654D-D813-45D5-B218-B4DCF0EE47E2}"/>
              </a:ext>
            </a:extLst>
          </p:cNvPr>
          <p:cNvSpPr>
            <a:spLocks noGrp="1" noChangeArrowheads="1"/>
          </p:cNvSpPr>
          <p:nvPr>
            <p:ph idx="1"/>
          </p:nvPr>
        </p:nvSpPr>
        <p:spPr/>
        <p:txBody>
          <a:bodyPr>
            <a:normAutofit fontScale="92500"/>
          </a:bodyPr>
          <a:lstStyle/>
          <a:p>
            <a:pPr eaLnBrk="1" hangingPunct="1"/>
            <a:r>
              <a:rPr lang="en-US" altLang="en-US" b="1">
                <a:latin typeface="Courier New" panose="02070309020205020404" pitchFamily="49" charset="0"/>
              </a:rPr>
              <a:t>class QueuedMessageDemo {</a:t>
            </a:r>
            <a:br>
              <a:rPr lang="en-US" altLang="en-US" b="1">
                <a:latin typeface="Courier New" panose="02070309020205020404" pitchFamily="49" charset="0"/>
              </a:rPr>
            </a:br>
            <a:r>
              <a:rPr lang="en-US" altLang="en-US" b="1">
                <a:latin typeface="Courier New" panose="02070309020205020404" pitchFamily="49" charset="0"/>
              </a:rPr>
              <a:t>   // declare and initialize member data used as</a:t>
            </a:r>
            <a:br>
              <a:rPr lang="en-US" altLang="en-US" b="1">
                <a:latin typeface="Courier New" panose="02070309020205020404" pitchFamily="49" charset="0"/>
              </a:rPr>
            </a:br>
            <a:r>
              <a:rPr lang="en-US" altLang="en-US" b="1">
                <a:latin typeface="Courier New" panose="02070309020205020404" pitchFamily="49" charset="0"/>
              </a:rPr>
              <a:t>   // parameters for ThreadProc</a:t>
            </a:r>
            <a:br>
              <a:rPr lang="en-US" altLang="en-US" sz="800" b="1">
                <a:latin typeface="Courier New" panose="02070309020205020404" pitchFamily="49" charset="0"/>
              </a:rPr>
            </a:br>
            <a:br>
              <a:rPr lang="en-US" altLang="en-US" sz="800" b="1">
                <a:latin typeface="Courier New" panose="02070309020205020404" pitchFamily="49" charset="0"/>
              </a:rPr>
            </a:br>
            <a:r>
              <a:rPr lang="en-US" altLang="en-US" b="1">
                <a:latin typeface="Courier New" panose="02070309020205020404" pitchFamily="49" charset="0"/>
              </a:rPr>
              <a:t> 	public void ThreadProc() { … }</a:t>
            </a:r>
            <a:br>
              <a:rPr lang="en-US" altLang="en-US" b="1">
                <a:latin typeface="Courier New" panose="02070309020205020404" pitchFamily="49" charset="0"/>
              </a:rPr>
            </a:br>
            <a:r>
              <a:rPr lang="en-US" altLang="en-US" b="1">
                <a:latin typeface="Courier New" panose="02070309020205020404" pitchFamily="49" charset="0"/>
              </a:rPr>
              <a:t>}</a:t>
            </a:r>
            <a:br>
              <a:rPr lang="en-US" altLang="en-US" b="1">
                <a:latin typeface="Courier New" panose="02070309020205020404" pitchFamily="49" charset="0"/>
              </a:rPr>
            </a:br>
            <a:endParaRPr lang="en-US" altLang="en-US" sz="800" b="1">
              <a:latin typeface="Courier New" panose="02070309020205020404" pitchFamily="49" charset="0"/>
            </a:endParaRPr>
          </a:p>
          <a:p>
            <a:pPr eaLnBrk="1" hangingPunct="1"/>
            <a:r>
              <a:rPr lang="en-US" altLang="en-US">
                <a:cs typeface="Tahoma" panose="020B0604030504040204" pitchFamily="34" charset="0"/>
              </a:rPr>
              <a:t>Use System.Threading.ThreadStart delegate:</a:t>
            </a:r>
            <a:br>
              <a:rPr lang="en-US" altLang="en-US">
                <a:cs typeface="Tahoma" panose="020B0604030504040204" pitchFamily="34" charset="0"/>
              </a:rPr>
            </a:br>
            <a:br>
              <a:rPr lang="en-US" altLang="en-US" sz="800" b="1">
                <a:latin typeface="Courier New" panose="02070309020205020404" pitchFamily="49" charset="0"/>
              </a:rPr>
            </a:br>
            <a:r>
              <a:rPr lang="en-US" altLang="en-US" b="1">
                <a:latin typeface="Courier New" panose="02070309020205020404" pitchFamily="49" charset="0"/>
              </a:rPr>
              <a:t>Thread child </a:t>
            </a:r>
            <a:br>
              <a:rPr lang="en-US" altLang="en-US" b="1">
                <a:latin typeface="Courier New" panose="02070309020205020404" pitchFamily="49" charset="0"/>
              </a:rPr>
            </a:br>
            <a:r>
              <a:rPr lang="en-US" altLang="en-US" b="1">
                <a:latin typeface="Courier New" panose="02070309020205020404" pitchFamily="49" charset="0"/>
              </a:rPr>
              <a:t>  = new Thread(new ThreadStart(demo.ThreadProc));</a:t>
            </a:r>
          </a:p>
          <a:p>
            <a:pPr eaLnBrk="1" hangingPunct="1"/>
            <a:r>
              <a:rPr lang="en-US" altLang="en-US" b="1">
                <a:latin typeface="Courier New" panose="02070309020205020404" pitchFamily="49" charset="0"/>
              </a:rPr>
              <a:t>child.Start();</a:t>
            </a:r>
            <a:br>
              <a:rPr lang="en-US" altLang="en-US" b="1">
                <a:latin typeface="Courier New" panose="02070309020205020404" pitchFamily="49" charset="0"/>
              </a:rPr>
            </a:br>
            <a:endParaRPr lang="en-US" altLang="en-US" sz="800" b="1">
              <a:latin typeface="Courier New" panose="02070309020205020404" pitchFamily="49" charset="0"/>
            </a:endParaRPr>
          </a:p>
          <a:p>
            <a:pPr eaLnBrk="1" hangingPunct="1"/>
            <a:r>
              <a:rPr lang="en-US" altLang="en-US">
                <a:cs typeface="Tahoma" panose="020B0604030504040204" pitchFamily="34" charset="0"/>
              </a:rPr>
              <a:t>Here, demo is an instance of QueuedMessageDemo.  The ThreadProc function runs asynchronously and the call to Start returns immediately.</a:t>
            </a:r>
          </a:p>
          <a:p>
            <a:pPr eaLnBrk="1" hangingPunct="1"/>
            <a:endParaRPr lang="en-US" altLang="en-US" b="1">
              <a:latin typeface="Courier New" panose="020703090202050204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06F74D0-C1B1-4B0A-A956-ECEEEC173094}"/>
              </a:ext>
            </a:extLst>
          </p:cNvPr>
          <p:cNvSpPr>
            <a:spLocks noGrp="1" noChangeArrowheads="1"/>
          </p:cNvSpPr>
          <p:nvPr>
            <p:ph type="title"/>
          </p:nvPr>
        </p:nvSpPr>
        <p:spPr/>
        <p:txBody>
          <a:bodyPr/>
          <a:lstStyle/>
          <a:p>
            <a:pPr eaLnBrk="1" hangingPunct="1"/>
            <a:r>
              <a:rPr lang="en-US" altLang="en-US"/>
              <a:t>ThreadPool</a:t>
            </a:r>
          </a:p>
        </p:txBody>
      </p:sp>
      <p:sp>
        <p:nvSpPr>
          <p:cNvPr id="28675" name="Rectangle 3">
            <a:extLst>
              <a:ext uri="{FF2B5EF4-FFF2-40B4-BE49-F238E27FC236}">
                <a16:creationId xmlns:a16="http://schemas.microsoft.com/office/drawing/2014/main" id="{34AFA8BE-94E4-452A-8E71-8F940613023E}"/>
              </a:ext>
            </a:extLst>
          </p:cNvPr>
          <p:cNvSpPr>
            <a:spLocks noGrp="1" noChangeArrowheads="1"/>
          </p:cNvSpPr>
          <p:nvPr>
            <p:ph idx="1"/>
          </p:nvPr>
        </p:nvSpPr>
        <p:spPr/>
        <p:txBody>
          <a:bodyPr>
            <a:normAutofit lnSpcReduction="10000"/>
          </a:bodyPr>
          <a:lstStyle/>
          <a:p>
            <a:pPr eaLnBrk="1" hangingPunct="1"/>
            <a:r>
              <a:rPr lang="en-US" altLang="en-US" b="1">
                <a:latin typeface="Courier New" panose="02070309020205020404" pitchFamily="49" charset="0"/>
              </a:rPr>
              <a:t>class TpDemo {</a:t>
            </a:r>
            <a:br>
              <a:rPr lang="en-US" altLang="en-US" b="1">
                <a:latin typeface="Courier New" panose="02070309020205020404" pitchFamily="49" charset="0"/>
              </a:rPr>
            </a:br>
            <a:r>
              <a:rPr lang="en-US" altLang="en-US" b="1">
                <a:latin typeface="Courier New" panose="02070309020205020404" pitchFamily="49" charset="0"/>
              </a:rPr>
              <a:t>   // declare and initialize member data used as</a:t>
            </a:r>
            <a:br>
              <a:rPr lang="en-US" altLang="en-US" b="1">
                <a:latin typeface="Courier New" panose="02070309020205020404" pitchFamily="49" charset="0"/>
              </a:rPr>
            </a:br>
            <a:r>
              <a:rPr lang="en-US" altLang="en-US" b="1">
                <a:latin typeface="Courier New" panose="02070309020205020404" pitchFamily="49" charset="0"/>
              </a:rPr>
              <a:t>   // parameters for ThreadProc</a:t>
            </a:r>
            <a:br>
              <a:rPr lang="en-US" altLang="en-US" sz="800" b="1">
                <a:latin typeface="Courier New" panose="02070309020205020404" pitchFamily="49" charset="0"/>
              </a:rPr>
            </a:br>
            <a:br>
              <a:rPr lang="en-US" altLang="en-US" sz="800" b="1">
                <a:latin typeface="Courier New" panose="02070309020205020404" pitchFamily="49" charset="0"/>
              </a:rPr>
            </a:br>
            <a:r>
              <a:rPr lang="en-US" altLang="en-US" b="1">
                <a:latin typeface="Courier New" panose="02070309020205020404" pitchFamily="49" charset="0"/>
              </a:rPr>
              <a:t> 	public void ThreadProc() { … }</a:t>
            </a:r>
            <a:br>
              <a:rPr lang="en-US" altLang="en-US" b="1">
                <a:latin typeface="Courier New" panose="02070309020205020404" pitchFamily="49" charset="0"/>
              </a:rPr>
            </a:br>
            <a:r>
              <a:rPr lang="en-US" altLang="en-US" b="1">
                <a:latin typeface="Courier New" panose="02070309020205020404" pitchFamily="49" charset="0"/>
              </a:rPr>
              <a:t>}</a:t>
            </a:r>
            <a:br>
              <a:rPr lang="en-US" altLang="en-US" b="1">
                <a:latin typeface="Courier New" panose="02070309020205020404" pitchFamily="49" charset="0"/>
              </a:rPr>
            </a:br>
            <a:endParaRPr lang="en-US" altLang="en-US" sz="800" b="1">
              <a:latin typeface="Courier New" panose="02070309020205020404" pitchFamily="49" charset="0"/>
            </a:endParaRPr>
          </a:p>
          <a:p>
            <a:pPr eaLnBrk="1" hangingPunct="1"/>
            <a:r>
              <a:rPr lang="en-US" altLang="en-US" b="1">
                <a:latin typeface="Courier New" panose="02070309020205020404" pitchFamily="49" charset="0"/>
                <a:cs typeface="Courier New" panose="02070309020205020404" pitchFamily="49" charset="0"/>
              </a:rPr>
              <a:t>WaitCallback callforward </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   = new WaitCallback(dem.threadProc);</a:t>
            </a:r>
            <a:br>
              <a:rPr lang="en-US" altLang="en-US" sz="800" b="1"/>
            </a:br>
            <a:endParaRPr lang="en-US" altLang="en-US" sz="800" b="1"/>
          </a:p>
          <a:p>
            <a:pPr eaLnBrk="1" hangingPunct="1"/>
            <a:r>
              <a:rPr lang="en-US" altLang="en-US" b="1">
                <a:latin typeface="Courier New" panose="02070309020205020404" pitchFamily="49" charset="0"/>
                <a:cs typeface="Courier New" panose="02070309020205020404" pitchFamily="49" charset="0"/>
              </a:rPr>
              <a:t>ThreadPool.QueueUserWorkItem(callforward,null);</a:t>
            </a:r>
            <a:br>
              <a:rPr lang="en-US" altLang="en-US" b="1">
                <a:latin typeface="Courier New" panose="02070309020205020404" pitchFamily="49" charset="0"/>
                <a:cs typeface="Courier New" panose="02070309020205020404" pitchFamily="49" charset="0"/>
              </a:rPr>
            </a:br>
            <a:endParaRPr lang="en-US" altLang="en-US" sz="800" b="1">
              <a:latin typeface="Courier New" panose="02070309020205020404" pitchFamily="49" charset="0"/>
              <a:cs typeface="Courier New" panose="02070309020205020404" pitchFamily="49" charset="0"/>
            </a:endParaRPr>
          </a:p>
          <a:p>
            <a:pPr eaLnBrk="1" hangingPunct="1"/>
            <a:r>
              <a:rPr lang="en-US" altLang="en-US"/>
              <a:t>The instance dem is of type TpDemo.  WaitCallback is a delegate defined in System.Threading.  The call to QueueUserWorkItem is asynchronous, returning immediately.</a:t>
            </a:r>
          </a:p>
          <a:p>
            <a:pPr eaLnBrk="1" hangingPunct="1"/>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EA3D3D9F-5C10-4808-8F18-80C40D93B052}"/>
              </a:ext>
            </a:extLst>
          </p:cNvPr>
          <p:cNvSpPr>
            <a:spLocks noGrp="1"/>
          </p:cNvSpPr>
          <p:nvPr>
            <p:ph type="title"/>
          </p:nvPr>
        </p:nvSpPr>
        <p:spPr/>
        <p:txBody>
          <a:bodyPr/>
          <a:lstStyle/>
          <a:p>
            <a:pPr eaLnBrk="1" hangingPunct="1"/>
            <a:r>
              <a:rPr lang="en-US" altLang="en-US"/>
              <a:t>BackgroundWorker</a:t>
            </a:r>
          </a:p>
        </p:txBody>
      </p:sp>
      <p:sp>
        <p:nvSpPr>
          <p:cNvPr id="29699" name="Content Placeholder 2">
            <a:extLst>
              <a:ext uri="{FF2B5EF4-FFF2-40B4-BE49-F238E27FC236}">
                <a16:creationId xmlns:a16="http://schemas.microsoft.com/office/drawing/2014/main" id="{EE1B59E5-2B53-4BD7-AE89-E77A859D0A25}"/>
              </a:ext>
            </a:extLst>
          </p:cNvPr>
          <p:cNvSpPr>
            <a:spLocks noGrp="1"/>
          </p:cNvSpPr>
          <p:nvPr>
            <p:ph idx="1"/>
          </p:nvPr>
        </p:nvSpPr>
        <p:spPr>
          <a:xfrm>
            <a:off x="381000" y="1295400"/>
            <a:ext cx="8305800" cy="4835525"/>
          </a:xfrm>
        </p:spPr>
        <p:txBody>
          <a:bodyPr>
            <a:normAutofit lnSpcReduction="10000"/>
          </a:bodyPr>
          <a:lstStyle/>
          <a:p>
            <a:pPr eaLnBrk="1" hangingPunct="1"/>
            <a:r>
              <a:rPr lang="en-US" altLang="en-US" b="1">
                <a:latin typeface="Courier New" panose="02070309020205020404" pitchFamily="49" charset="0"/>
                <a:cs typeface="Courier New" panose="02070309020205020404" pitchFamily="49" charset="0"/>
              </a:rPr>
              <a:t>class FormWithTask : Form</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   public delegate void TextInserter(string text);</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   // …</a:t>
            </a:r>
            <a:br>
              <a:rPr lang="en-US" altLang="en-US" sz="800" b="1">
                <a:latin typeface="Courier New" panose="02070309020205020404" pitchFamily="49" charset="0"/>
                <a:cs typeface="Courier New" panose="02070309020205020404" pitchFamily="49" charset="0"/>
              </a:rPr>
            </a:br>
            <a:endParaRPr lang="en-US" altLang="en-US" sz="800" b="1">
              <a:latin typeface="Courier New" panose="02070309020205020404" pitchFamily="49" charset="0"/>
              <a:cs typeface="Courier New" panose="02070309020205020404" pitchFamily="49" charset="0"/>
            </a:endParaRPr>
          </a:p>
          <a:p>
            <a:pPr eaLnBrk="1" hangingPunct="1"/>
            <a:r>
              <a:rPr lang="en-US" altLang="en-US">
                <a:cs typeface="Courier New" panose="02070309020205020404" pitchFamily="49" charset="0"/>
              </a:rPr>
              <a:t>Start background ThreadPool thread:</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   backgroundWorker1.RunWorkerAsync();</a:t>
            </a:r>
            <a:br>
              <a:rPr lang="en-US" altLang="en-US" sz="800" b="1">
                <a:latin typeface="Courier New" panose="02070309020205020404" pitchFamily="49" charset="0"/>
                <a:cs typeface="Courier New" panose="02070309020205020404" pitchFamily="49" charset="0"/>
              </a:rPr>
            </a:br>
            <a:endParaRPr lang="en-US" altLang="en-US" sz="800" b="1">
              <a:latin typeface="Courier New" panose="02070309020205020404" pitchFamily="49" charset="0"/>
              <a:cs typeface="Courier New" panose="02070309020205020404" pitchFamily="49" charset="0"/>
            </a:endParaRPr>
          </a:p>
          <a:p>
            <a:pPr eaLnBrk="1" hangingPunct="1"/>
            <a:r>
              <a:rPr lang="en-US" altLang="en-US">
                <a:cs typeface="Courier New" panose="02070309020205020404" pitchFamily="49" charset="0"/>
              </a:rPr>
              <a:t>Define background task:</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   private void backgroundWorker1_doWork(</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      object sender, DoWorkEventArgs e</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   ) </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   {</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    this.Invoke(textInserter, new object[] { “…” })</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    // …</a:t>
            </a:r>
            <a:br>
              <a:rPr lang="en-US" altLang="en-US" b="1">
                <a:latin typeface="Courier New" panose="02070309020205020404" pitchFamily="49" charset="0"/>
                <a:cs typeface="Courier New" panose="02070309020205020404" pitchFamily="49" charset="0"/>
              </a:rPr>
            </a:br>
            <a:r>
              <a:rPr lang="en-US" altLang="en-US" b="1">
                <a:latin typeface="Courier New" panose="02070309020205020404" pitchFamily="49" charset="0"/>
                <a:cs typeface="Courier New" panose="02070309020205020404" pitchFamily="49" charset="0"/>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9F1232F-4BF5-4FFC-B906-D419FBAC5D07}"/>
              </a:ext>
            </a:extLst>
          </p:cNvPr>
          <p:cNvSpPr>
            <a:spLocks noGrp="1" noChangeArrowheads="1"/>
          </p:cNvSpPr>
          <p:nvPr>
            <p:ph type="title"/>
          </p:nvPr>
        </p:nvSpPr>
        <p:spPr>
          <a:xfrm>
            <a:off x="628650" y="365127"/>
            <a:ext cx="7886700" cy="549273"/>
          </a:xfrm>
        </p:spPr>
        <p:txBody>
          <a:bodyPr/>
          <a:lstStyle/>
          <a:p>
            <a:pPr eaLnBrk="1" hangingPunct="1"/>
            <a:r>
              <a:rPr lang="en-US" altLang="en-US" dirty="0"/>
              <a:t>Asynchronous Delegate</a:t>
            </a:r>
          </a:p>
        </p:txBody>
      </p:sp>
      <p:sp>
        <p:nvSpPr>
          <p:cNvPr id="30723" name="Rectangle 3">
            <a:extLst>
              <a:ext uri="{FF2B5EF4-FFF2-40B4-BE49-F238E27FC236}">
                <a16:creationId xmlns:a16="http://schemas.microsoft.com/office/drawing/2014/main" id="{423B17BB-F429-4DA9-ACAA-C4B67F357E60}"/>
              </a:ext>
            </a:extLst>
          </p:cNvPr>
          <p:cNvSpPr>
            <a:spLocks noGrp="1" noChangeArrowheads="1"/>
          </p:cNvSpPr>
          <p:nvPr>
            <p:ph idx="1"/>
          </p:nvPr>
        </p:nvSpPr>
        <p:spPr>
          <a:xfrm>
            <a:off x="457200" y="1066800"/>
            <a:ext cx="8229600" cy="5333999"/>
          </a:xfrm>
        </p:spPr>
        <p:txBody>
          <a:bodyPr>
            <a:normAutofit fontScale="92500" lnSpcReduction="10000"/>
          </a:bodyPr>
          <a:lstStyle/>
          <a:p>
            <a:pPr eaLnBrk="1" hangingPunct="1">
              <a:lnSpc>
                <a:spcPct val="110000"/>
              </a:lnSpc>
            </a:pPr>
            <a:r>
              <a:rPr lang="en-US" altLang="en-US" sz="1600" b="1" dirty="0">
                <a:latin typeface="Consolas" panose="020B0609020204030204" pitchFamily="49" charset="0"/>
              </a:rPr>
              <a:t>class </a:t>
            </a:r>
            <a:r>
              <a:rPr lang="en-US" altLang="en-US" sz="1600" b="1" dirty="0" err="1">
                <a:latin typeface="Consolas" panose="020B0609020204030204" pitchFamily="49" charset="0"/>
              </a:rPr>
              <a:t>Asynch</a:t>
            </a:r>
            <a:br>
              <a:rPr lang="en-US" altLang="en-US" sz="1600" b="1" dirty="0">
                <a:latin typeface="Consolas" panose="020B0609020204030204" pitchFamily="49" charset="0"/>
              </a:rPr>
            </a:br>
            <a:r>
              <a:rPr lang="en-US" altLang="en-US" sz="1600" b="1" dirty="0">
                <a:latin typeface="Consolas" panose="020B0609020204030204" pitchFamily="49" charset="0"/>
              </a:rPr>
              <a:t>{</a:t>
            </a:r>
            <a:br>
              <a:rPr lang="en-US" altLang="en-US" sz="1600" b="1" dirty="0">
                <a:latin typeface="Consolas" panose="020B0609020204030204" pitchFamily="49" charset="0"/>
              </a:rPr>
            </a:br>
            <a:r>
              <a:rPr lang="en-US" altLang="en-US" sz="1600" b="1" dirty="0">
                <a:latin typeface="Consolas" panose="020B0609020204030204" pitchFamily="49" charset="0"/>
              </a:rPr>
              <a:t>    public delegate string </a:t>
            </a:r>
            <a:r>
              <a:rPr lang="en-US" altLang="en-US" sz="1600" b="1" dirty="0" err="1">
                <a:latin typeface="Consolas" panose="020B0609020204030204" pitchFamily="49" charset="0"/>
              </a:rPr>
              <a:t>SlowCallDelegateType</a:t>
            </a:r>
            <a:r>
              <a:rPr lang="en-US" altLang="en-US" sz="1600" b="1" dirty="0">
                <a:latin typeface="Consolas" panose="020B0609020204030204" pitchFamily="49" charset="0"/>
              </a:rPr>
              <a:t>(</a:t>
            </a:r>
            <a:r>
              <a:rPr lang="en-US" altLang="en-US" sz="1600" b="1" dirty="0" err="1">
                <a:latin typeface="Consolas" panose="020B0609020204030204" pitchFamily="49" charset="0"/>
              </a:rPr>
              <a:t>int</a:t>
            </a:r>
            <a:r>
              <a:rPr lang="en-US" altLang="en-US" sz="1600" b="1" dirty="0">
                <a:latin typeface="Consolas" panose="020B0609020204030204" pitchFamily="49" charset="0"/>
              </a:rPr>
              <a:t> secs);</a:t>
            </a:r>
            <a:br>
              <a:rPr lang="en-US" altLang="en-US" sz="1600" b="1" dirty="0">
                <a:latin typeface="Consolas" panose="020B0609020204030204" pitchFamily="49" charset="0"/>
              </a:rPr>
            </a:br>
            <a:r>
              <a:rPr lang="en-US" altLang="en-US" sz="1600" b="1" dirty="0">
                <a:latin typeface="Consolas" panose="020B0609020204030204" pitchFamily="49" charset="0"/>
              </a:rPr>
              <a:t>    public </a:t>
            </a:r>
            <a:r>
              <a:rPr lang="en-US" altLang="en-US" sz="1600" b="1" dirty="0" err="1">
                <a:latin typeface="Consolas" panose="020B0609020204030204" pitchFamily="49" charset="0"/>
              </a:rPr>
              <a:t>SlowCallDelegateType</a:t>
            </a:r>
            <a:r>
              <a:rPr lang="en-US" altLang="en-US" sz="1600" b="1" dirty="0">
                <a:latin typeface="Consolas" panose="020B0609020204030204" pitchFamily="49" charset="0"/>
              </a:rPr>
              <a:t> </a:t>
            </a:r>
            <a:r>
              <a:rPr lang="en-US" altLang="en-US" sz="1600" b="1" dirty="0" err="1">
                <a:latin typeface="Consolas" panose="020B0609020204030204" pitchFamily="49" charset="0"/>
              </a:rPr>
              <a:t>callDelegate</a:t>
            </a:r>
            <a:r>
              <a:rPr lang="en-US" altLang="en-US" sz="1600" b="1" dirty="0">
                <a:latin typeface="Consolas" panose="020B0609020204030204" pitchFamily="49" charset="0"/>
              </a:rPr>
              <a:t>;</a:t>
            </a:r>
            <a:br>
              <a:rPr lang="en-US" altLang="en-US" sz="800" b="1" dirty="0">
                <a:latin typeface="Consolas" panose="020B0609020204030204" pitchFamily="49" charset="0"/>
              </a:rPr>
            </a:br>
            <a:br>
              <a:rPr lang="en-US" altLang="en-US" sz="800" b="1" dirty="0">
                <a:latin typeface="Consolas" panose="020B0609020204030204" pitchFamily="49" charset="0"/>
              </a:rPr>
            </a:br>
            <a:r>
              <a:rPr lang="en-US" altLang="en-US" sz="1600" b="1" dirty="0">
                <a:latin typeface="Consolas" panose="020B0609020204030204" pitchFamily="49" charset="0"/>
              </a:rPr>
              <a:t>    public string </a:t>
            </a:r>
            <a:r>
              <a:rPr lang="en-US" altLang="en-US" sz="1600" b="1" dirty="0" err="1">
                <a:latin typeface="Consolas" panose="020B0609020204030204" pitchFamily="49" charset="0"/>
              </a:rPr>
              <a:t>SlowCall</a:t>
            </a:r>
            <a:r>
              <a:rPr lang="en-US" altLang="en-US" sz="1600" b="1" dirty="0">
                <a:latin typeface="Consolas" panose="020B0609020204030204" pitchFamily="49" charset="0"/>
              </a:rPr>
              <a:t>(</a:t>
            </a:r>
            <a:r>
              <a:rPr lang="en-US" altLang="en-US" sz="1600" b="1" dirty="0" err="1">
                <a:latin typeface="Consolas" panose="020B0609020204030204" pitchFamily="49" charset="0"/>
              </a:rPr>
              <a:t>int</a:t>
            </a:r>
            <a:r>
              <a:rPr lang="en-US" altLang="en-US" sz="1600" b="1" dirty="0">
                <a:latin typeface="Consolas" panose="020B0609020204030204" pitchFamily="49" charset="0"/>
              </a:rPr>
              <a:t> </a:t>
            </a:r>
            <a:r>
              <a:rPr lang="en-US" altLang="en-US" sz="1600" b="1" dirty="0" err="1">
                <a:latin typeface="Consolas" panose="020B0609020204030204" pitchFamily="49" charset="0"/>
              </a:rPr>
              <a:t>millisecs</a:t>
            </a:r>
            <a:r>
              <a:rPr lang="en-US" altLang="en-US" sz="1600" b="1" dirty="0">
                <a:latin typeface="Consolas" panose="020B0609020204030204" pitchFamily="49" charset="0"/>
              </a:rPr>
              <a:t>) { … }</a:t>
            </a:r>
            <a:br>
              <a:rPr lang="en-US" altLang="en-US" sz="1600" b="1" dirty="0">
                <a:latin typeface="Consolas" panose="020B0609020204030204" pitchFamily="49" charset="0"/>
              </a:rPr>
            </a:br>
            <a:r>
              <a:rPr lang="en-US" altLang="en-US" sz="1600" b="1" dirty="0">
                <a:latin typeface="Consolas" panose="020B0609020204030204" pitchFamily="49" charset="0"/>
              </a:rPr>
              <a:t>    // more class functionality</a:t>
            </a:r>
            <a:br>
              <a:rPr lang="en-US" altLang="en-US" sz="1600" b="1" dirty="0">
                <a:latin typeface="Consolas" panose="020B0609020204030204" pitchFamily="49" charset="0"/>
              </a:rPr>
            </a:br>
            <a:r>
              <a:rPr lang="en-US" altLang="en-US" sz="1600" b="1" dirty="0">
                <a:latin typeface="Consolas" panose="020B0609020204030204" pitchFamily="49" charset="0"/>
              </a:rPr>
              <a:t>} </a:t>
            </a:r>
            <a:endParaRPr lang="en-US" altLang="en-US" sz="800" b="1" dirty="0">
              <a:latin typeface="Consolas" panose="020B0609020204030204" pitchFamily="49" charset="0"/>
            </a:endParaRPr>
          </a:p>
          <a:p>
            <a:pPr eaLnBrk="1" hangingPunct="1">
              <a:lnSpc>
                <a:spcPct val="110000"/>
              </a:lnSpc>
            </a:pPr>
            <a:endParaRPr lang="en-US" altLang="en-US" sz="800" b="1" dirty="0">
              <a:latin typeface="Consolas" panose="020B0609020204030204" pitchFamily="49" charset="0"/>
            </a:endParaRPr>
          </a:p>
          <a:p>
            <a:pPr eaLnBrk="1" hangingPunct="1">
              <a:lnSpc>
                <a:spcPct val="110000"/>
              </a:lnSpc>
            </a:pPr>
            <a:r>
              <a:rPr lang="en-US" altLang="en-US" sz="1600" b="1" dirty="0" err="1">
                <a:latin typeface="Consolas" panose="020B0609020204030204" pitchFamily="49" charset="0"/>
              </a:rPr>
              <a:t>asOp.callDelegate</a:t>
            </a:r>
            <a:r>
              <a:rPr lang="en-US" altLang="en-US" sz="1600" b="1" dirty="0">
                <a:latin typeface="Consolas" panose="020B0609020204030204" pitchFamily="49" charset="0"/>
              </a:rPr>
              <a:t> = </a:t>
            </a:r>
            <a:br>
              <a:rPr lang="en-US" altLang="en-US" sz="1600" b="1" dirty="0">
                <a:latin typeface="Consolas" panose="020B0609020204030204" pitchFamily="49" charset="0"/>
              </a:rPr>
            </a:br>
            <a:r>
              <a:rPr lang="en-US" altLang="en-US" sz="1600" b="1" dirty="0">
                <a:latin typeface="Consolas" panose="020B0609020204030204" pitchFamily="49" charset="0"/>
              </a:rPr>
              <a:t>   new </a:t>
            </a:r>
            <a:r>
              <a:rPr lang="en-US" altLang="en-US" sz="1600" b="1" dirty="0" err="1">
                <a:latin typeface="Consolas" panose="020B0609020204030204" pitchFamily="49" charset="0"/>
              </a:rPr>
              <a:t>Asynch.SlowCallDelegateType</a:t>
            </a:r>
            <a:r>
              <a:rPr lang="en-US" altLang="en-US" sz="1600" b="1" dirty="0">
                <a:latin typeface="Consolas" panose="020B0609020204030204" pitchFamily="49" charset="0"/>
              </a:rPr>
              <a:t>(</a:t>
            </a:r>
            <a:r>
              <a:rPr lang="en-US" altLang="en-US" sz="1600" b="1" dirty="0" err="1">
                <a:latin typeface="Consolas" panose="020B0609020204030204" pitchFamily="49" charset="0"/>
              </a:rPr>
              <a:t>asOp.SlowCall</a:t>
            </a:r>
            <a:r>
              <a:rPr lang="en-US" altLang="en-US" sz="1600" b="1" dirty="0">
                <a:latin typeface="Consolas" panose="020B0609020204030204" pitchFamily="49" charset="0"/>
              </a:rPr>
              <a:t>);</a:t>
            </a:r>
          </a:p>
          <a:p>
            <a:pPr eaLnBrk="1" hangingPunct="1">
              <a:lnSpc>
                <a:spcPct val="110000"/>
              </a:lnSpc>
            </a:pPr>
            <a:endParaRPr lang="en-US" altLang="en-US" sz="700" b="1" dirty="0">
              <a:latin typeface="Consolas" panose="020B0609020204030204" pitchFamily="49" charset="0"/>
            </a:endParaRPr>
          </a:p>
          <a:p>
            <a:pPr eaLnBrk="1" hangingPunct="1">
              <a:lnSpc>
                <a:spcPct val="110000"/>
              </a:lnSpc>
            </a:pPr>
            <a:r>
              <a:rPr lang="en-US" altLang="en-US" sz="1600" dirty="0">
                <a:latin typeface="Consolas" panose="020B0609020204030204" pitchFamily="49" charset="0"/>
              </a:rPr>
              <a:t>// begin asynchronous operation</a:t>
            </a:r>
            <a:br>
              <a:rPr lang="en-US" altLang="en-US" sz="1600" dirty="0">
                <a:latin typeface="Consolas" panose="020B0609020204030204" pitchFamily="49" charset="0"/>
              </a:rPr>
            </a:br>
            <a:br>
              <a:rPr lang="en-US" altLang="en-US" sz="800" dirty="0">
                <a:latin typeface="Consolas" panose="020B0609020204030204" pitchFamily="49" charset="0"/>
              </a:rPr>
            </a:br>
            <a:br>
              <a:rPr lang="en-US" altLang="en-US" sz="700" dirty="0">
                <a:latin typeface="Consolas" panose="020B0609020204030204" pitchFamily="49" charset="0"/>
              </a:rPr>
            </a:br>
            <a:r>
              <a:rPr lang="en-US" altLang="en-US" sz="1600" b="1" dirty="0" err="1">
                <a:latin typeface="Consolas" panose="020B0609020204030204" pitchFamily="49" charset="0"/>
              </a:rPr>
              <a:t>IAsyncResult</a:t>
            </a:r>
            <a:r>
              <a:rPr lang="en-US" altLang="en-US" sz="1600" b="1" dirty="0">
                <a:latin typeface="Consolas" panose="020B0609020204030204" pitchFamily="49" charset="0"/>
              </a:rPr>
              <a:t> </a:t>
            </a:r>
            <a:r>
              <a:rPr lang="en-US" altLang="en-US" sz="1600" b="1" dirty="0" err="1">
                <a:latin typeface="Consolas" panose="020B0609020204030204" pitchFamily="49" charset="0"/>
              </a:rPr>
              <a:t>ar</a:t>
            </a:r>
            <a:br>
              <a:rPr lang="en-US" altLang="en-US" sz="1600" b="1" dirty="0">
                <a:latin typeface="Consolas" panose="020B0609020204030204" pitchFamily="49" charset="0"/>
              </a:rPr>
            </a:br>
            <a:r>
              <a:rPr lang="en-US" altLang="en-US" sz="1600" b="1" dirty="0">
                <a:latin typeface="Consolas" panose="020B0609020204030204" pitchFamily="49" charset="0"/>
              </a:rPr>
              <a:t>   = </a:t>
            </a:r>
            <a:r>
              <a:rPr lang="en-US" altLang="en-US" sz="1600" b="1" dirty="0" err="1">
                <a:latin typeface="Consolas" panose="020B0609020204030204" pitchFamily="49" charset="0"/>
              </a:rPr>
              <a:t>asOp.callDelegate.BeginInvoke</a:t>
            </a:r>
            <a:r>
              <a:rPr lang="en-US" altLang="en-US" sz="1600" b="1" dirty="0">
                <a:latin typeface="Consolas" panose="020B0609020204030204" pitchFamily="49" charset="0"/>
              </a:rPr>
              <a:t>(1000,null,null);</a:t>
            </a:r>
            <a:br>
              <a:rPr lang="en-US" altLang="en-US" sz="800" b="1" dirty="0">
                <a:latin typeface="Consolas" panose="020B0609020204030204" pitchFamily="49" charset="0"/>
              </a:rPr>
            </a:br>
            <a:r>
              <a:rPr lang="en-US" altLang="en-US" sz="800" b="1" dirty="0">
                <a:latin typeface="Consolas" panose="020B0609020204030204" pitchFamily="49" charset="0"/>
              </a:rPr>
              <a:t>      </a:t>
            </a:r>
          </a:p>
          <a:p>
            <a:pPr eaLnBrk="1" hangingPunct="1">
              <a:lnSpc>
                <a:spcPct val="110000"/>
              </a:lnSpc>
              <a:buFont typeface="Wingdings" panose="05000000000000000000" pitchFamily="2" charset="2"/>
              <a:buNone/>
            </a:pPr>
            <a:r>
              <a:rPr lang="en-US" altLang="en-US" sz="1600" dirty="0">
                <a:latin typeface="Consolas" panose="020B0609020204030204" pitchFamily="49" charset="0"/>
              </a:rPr>
              <a:t> 		// do some useful work here, then wait</a:t>
            </a:r>
            <a:br>
              <a:rPr lang="en-US" altLang="en-US" sz="1600" dirty="0">
                <a:latin typeface="Consolas" panose="020B0609020204030204" pitchFamily="49" charset="0"/>
              </a:rPr>
            </a:br>
            <a:r>
              <a:rPr lang="en-US" altLang="en-US" sz="1600" dirty="0">
                <a:latin typeface="Consolas" panose="020B0609020204030204" pitchFamily="49" charset="0"/>
              </a:rPr>
              <a:t>	// on asynchronous call to finish</a:t>
            </a:r>
            <a:br>
              <a:rPr lang="en-US" altLang="en-US" sz="1600" dirty="0">
                <a:latin typeface="Consolas" panose="020B0609020204030204" pitchFamily="49" charset="0"/>
              </a:rPr>
            </a:br>
            <a:endParaRPr lang="en-US" altLang="en-US" sz="800" dirty="0">
              <a:latin typeface="Consolas" panose="020B0609020204030204" pitchFamily="49" charset="0"/>
            </a:endParaRPr>
          </a:p>
          <a:p>
            <a:pPr eaLnBrk="1" hangingPunct="1">
              <a:lnSpc>
                <a:spcPct val="110000"/>
              </a:lnSpc>
              <a:buFont typeface="Wingdings" panose="05000000000000000000" pitchFamily="2" charset="2"/>
              <a:buNone/>
            </a:pPr>
            <a:r>
              <a:rPr lang="en-US" altLang="en-US" sz="1600" dirty="0">
                <a:latin typeface="Consolas" panose="020B0609020204030204" pitchFamily="49" charset="0"/>
              </a:rPr>
              <a:t>  </a:t>
            </a:r>
            <a:r>
              <a:rPr lang="en-US" altLang="en-US" sz="1600" b="1" dirty="0">
                <a:latin typeface="Consolas" panose="020B0609020204030204" pitchFamily="49" charset="0"/>
              </a:rPr>
              <a:t>string result2 = </a:t>
            </a:r>
            <a:r>
              <a:rPr lang="en-US" altLang="en-US" sz="1600" b="1" dirty="0" err="1">
                <a:latin typeface="Consolas" panose="020B0609020204030204" pitchFamily="49" charset="0"/>
              </a:rPr>
              <a:t>asOp.callDelegate.EndInvoke</a:t>
            </a:r>
            <a:r>
              <a:rPr lang="en-US" altLang="en-US" sz="1600" b="1" dirty="0">
                <a:latin typeface="Consolas" panose="020B0609020204030204" pitchFamily="49" charset="0"/>
              </a:rPr>
              <a:t>(</a:t>
            </a:r>
            <a:r>
              <a:rPr lang="en-US" altLang="en-US" sz="1600" b="1" dirty="0" err="1">
                <a:latin typeface="Consolas" panose="020B0609020204030204" pitchFamily="49" charset="0"/>
              </a:rPr>
              <a:t>ar</a:t>
            </a:r>
            <a:r>
              <a:rPr lang="en-US" altLang="en-US" sz="1600" b="1" dirty="0">
                <a:latin typeface="Consolas" panose="020B0609020204030204" pitchFamily="49" charset="0"/>
              </a:rPr>
              <a:t>);</a:t>
            </a:r>
            <a:br>
              <a:rPr lang="en-US" altLang="en-US" sz="800" b="1" dirty="0">
                <a:latin typeface="Consolas" panose="020B0609020204030204" pitchFamily="49" charset="0"/>
              </a:rPr>
            </a:br>
            <a:endParaRPr lang="en-US" altLang="en-US" sz="800" b="1" dirty="0">
              <a:latin typeface="Consolas" panose="020B0609020204030204" pitchFamily="49" charset="0"/>
            </a:endParaRPr>
          </a:p>
          <a:p>
            <a:pPr eaLnBrk="1" hangingPunct="1">
              <a:lnSpc>
                <a:spcPct val="110000"/>
              </a:lnSpc>
            </a:pPr>
            <a:r>
              <a:rPr lang="en-US" altLang="en-US" sz="1600" dirty="0">
                <a:cs typeface="Tahoma" panose="020B0604030504040204" pitchFamily="34" charset="0"/>
              </a:rPr>
              <a:t>Here, </a:t>
            </a:r>
            <a:r>
              <a:rPr lang="en-US" altLang="en-US" sz="1600" dirty="0" err="1">
                <a:cs typeface="Tahoma" panose="020B0604030504040204" pitchFamily="34" charset="0"/>
              </a:rPr>
              <a:t>asOp</a:t>
            </a:r>
            <a:r>
              <a:rPr lang="en-US" altLang="en-US" sz="1600" dirty="0">
                <a:cs typeface="Tahoma" panose="020B0604030504040204" pitchFamily="34" charset="0"/>
              </a:rPr>
              <a:t> is an instance of </a:t>
            </a:r>
            <a:r>
              <a:rPr lang="en-US" altLang="en-US" sz="1600" dirty="0" err="1">
                <a:cs typeface="Tahoma" panose="020B0604030504040204" pitchFamily="34" charset="0"/>
              </a:rPr>
              <a:t>Asynch</a:t>
            </a:r>
            <a:r>
              <a:rPr lang="en-US" altLang="en-US" sz="1600" dirty="0">
                <a:cs typeface="Tahoma" panose="020B0604030504040204" pitchFamily="34" charset="0"/>
              </a:rPr>
              <a:t>.</a:t>
            </a:r>
          </a:p>
          <a:p>
            <a:pPr eaLnBrk="1" hangingPunct="1">
              <a:lnSpc>
                <a:spcPct val="110000"/>
              </a:lnSpc>
            </a:pPr>
            <a:endParaRPr lang="en-US" altLang="en-US" sz="1600" b="1" dirty="0">
              <a:latin typeface="Courier New" panose="02070309020205020404" pitchFamily="49" charset="0"/>
            </a:endParaRPr>
          </a:p>
          <a:p>
            <a:pPr eaLnBrk="1" hangingPunct="1">
              <a:lnSpc>
                <a:spcPct val="80000"/>
              </a:lnSpc>
            </a:pPr>
            <a:endParaRPr lang="en-US" altLang="en-US"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303319B7-7049-4086-B8CD-B2AB25E77CA0}"/>
              </a:ext>
            </a:extLst>
          </p:cNvPr>
          <p:cNvSpPr>
            <a:spLocks noGrp="1" noChangeArrowheads="1"/>
          </p:cNvSpPr>
          <p:nvPr>
            <p:ph type="title"/>
          </p:nvPr>
        </p:nvSpPr>
        <p:spPr/>
        <p:txBody>
          <a:bodyPr/>
          <a:lstStyle/>
          <a:p>
            <a:pPr eaLnBrk="1" hangingPunct="1"/>
            <a:r>
              <a:rPr lang="en-US" altLang="en-US"/>
              <a:t>Delegate’s BeginInvoke Arguments</a:t>
            </a:r>
          </a:p>
        </p:txBody>
      </p:sp>
      <p:sp>
        <p:nvSpPr>
          <p:cNvPr id="31747" name="Rectangle 3">
            <a:extLst>
              <a:ext uri="{FF2B5EF4-FFF2-40B4-BE49-F238E27FC236}">
                <a16:creationId xmlns:a16="http://schemas.microsoft.com/office/drawing/2014/main" id="{986AF842-B4CE-4CF6-8623-D9EF806666F8}"/>
              </a:ext>
            </a:extLst>
          </p:cNvPr>
          <p:cNvSpPr>
            <a:spLocks noGrp="1" noChangeArrowheads="1"/>
          </p:cNvSpPr>
          <p:nvPr>
            <p:ph idx="1"/>
          </p:nvPr>
        </p:nvSpPr>
        <p:spPr/>
        <p:txBody>
          <a:bodyPr/>
          <a:lstStyle/>
          <a:p>
            <a:pPr eaLnBrk="1" hangingPunct="1"/>
            <a:r>
              <a:rPr lang="en-US" altLang="en-US"/>
              <a:t>The arguments of BeginInvoke depend on the signature defined by the delegate.</a:t>
            </a:r>
          </a:p>
          <a:p>
            <a:pPr lvl="1" eaLnBrk="1" hangingPunct="1"/>
            <a:r>
              <a:rPr lang="en-US" altLang="en-US" sz="1800"/>
              <a:t>The first arguments are the signature arguments ordered as:</a:t>
            </a:r>
          </a:p>
          <a:p>
            <a:pPr lvl="2" eaLnBrk="1" hangingPunct="1"/>
            <a:r>
              <a:rPr lang="en-US" altLang="en-US"/>
              <a:t>in parameters</a:t>
            </a:r>
          </a:p>
          <a:p>
            <a:pPr lvl="2" eaLnBrk="1" hangingPunct="1"/>
            <a:r>
              <a:rPr lang="en-US" altLang="en-US"/>
              <a:t>out parameters</a:t>
            </a:r>
          </a:p>
          <a:p>
            <a:pPr lvl="2" eaLnBrk="1" hangingPunct="1"/>
            <a:r>
              <a:rPr lang="en-US" altLang="en-US"/>
              <a:t>in/out parameters</a:t>
            </a:r>
          </a:p>
          <a:p>
            <a:pPr lvl="2" eaLnBrk="1" hangingPunct="1"/>
            <a:r>
              <a:rPr lang="en-US" altLang="en-US"/>
              <a:t>ref parameters</a:t>
            </a:r>
          </a:p>
          <a:p>
            <a:pPr lvl="1" eaLnBrk="1" hangingPunct="1"/>
            <a:r>
              <a:rPr lang="en-US" altLang="en-US" sz="1800"/>
              <a:t>These are followed by the final two arguments of type:</a:t>
            </a:r>
          </a:p>
          <a:p>
            <a:pPr lvl="2" eaLnBrk="1" hangingPunct="1"/>
            <a:r>
              <a:rPr lang="en-US" altLang="en-US"/>
              <a:t>AsyncCallback</a:t>
            </a:r>
          </a:p>
          <a:p>
            <a:pPr lvl="2" eaLnBrk="1" hangingPunct="1"/>
            <a:r>
              <a:rPr lang="en-US" altLang="en-US"/>
              <a:t>AsyncState</a:t>
            </a:r>
          </a:p>
          <a:p>
            <a:pPr eaLnBrk="1" hangingPunct="1"/>
            <a:r>
              <a:rPr lang="en-US" altLang="en-US"/>
              <a:t>The return value of BeginInvoke is an instance of IAsyncResult.</a:t>
            </a:r>
          </a:p>
          <a:p>
            <a:pPr lvl="2" eaLnBrk="1" hangingPunct="1"/>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92EAB2A-01C7-4F08-98FA-39754821A4B4}"/>
              </a:ext>
            </a:extLst>
          </p:cNvPr>
          <p:cNvSpPr>
            <a:spLocks noGrp="1" noChangeArrowheads="1"/>
          </p:cNvSpPr>
          <p:nvPr>
            <p:ph type="title"/>
          </p:nvPr>
        </p:nvSpPr>
        <p:spPr/>
        <p:txBody>
          <a:bodyPr/>
          <a:lstStyle/>
          <a:p>
            <a:pPr eaLnBrk="1" hangingPunct="1"/>
            <a:r>
              <a:rPr lang="en-US" altLang="en-US"/>
              <a:t>Delegate’s EndInvoke Arguments</a:t>
            </a:r>
          </a:p>
        </p:txBody>
      </p:sp>
      <p:sp>
        <p:nvSpPr>
          <p:cNvPr id="32771" name="Rectangle 3">
            <a:extLst>
              <a:ext uri="{FF2B5EF4-FFF2-40B4-BE49-F238E27FC236}">
                <a16:creationId xmlns:a16="http://schemas.microsoft.com/office/drawing/2014/main" id="{FCC598ED-4F78-4ABF-8606-AEDB28A2B08A}"/>
              </a:ext>
            </a:extLst>
          </p:cNvPr>
          <p:cNvSpPr>
            <a:spLocks noGrp="1" noChangeArrowheads="1"/>
          </p:cNvSpPr>
          <p:nvPr>
            <p:ph idx="1"/>
          </p:nvPr>
        </p:nvSpPr>
        <p:spPr/>
        <p:txBody>
          <a:bodyPr/>
          <a:lstStyle/>
          <a:p>
            <a:pPr eaLnBrk="1" hangingPunct="1"/>
            <a:r>
              <a:rPr lang="en-US" altLang="en-US"/>
              <a:t>The arguments of EndInvoke consist of the non-in parameters and the IAsynchResult instance returned by BeginInvoke:</a:t>
            </a:r>
          </a:p>
          <a:p>
            <a:pPr lvl="1" eaLnBrk="1" hangingPunct="1"/>
            <a:r>
              <a:rPr lang="en-US" altLang="en-US" sz="1800"/>
              <a:t> The first arguments are the signature arguments ordered as:</a:t>
            </a:r>
          </a:p>
          <a:p>
            <a:pPr lvl="2" eaLnBrk="1" hangingPunct="1"/>
            <a:r>
              <a:rPr lang="en-US" altLang="en-US"/>
              <a:t>in parameters </a:t>
            </a:r>
            <a:r>
              <a:rPr lang="en-US" altLang="en-US" b="1" i="1"/>
              <a:t>omitted</a:t>
            </a:r>
          </a:p>
          <a:p>
            <a:pPr lvl="2" eaLnBrk="1" hangingPunct="1"/>
            <a:r>
              <a:rPr lang="en-US" altLang="en-US"/>
              <a:t>out parameters</a:t>
            </a:r>
          </a:p>
          <a:p>
            <a:pPr lvl="2" eaLnBrk="1" hangingPunct="1"/>
            <a:r>
              <a:rPr lang="en-US" altLang="en-US"/>
              <a:t>in/out parameters</a:t>
            </a:r>
          </a:p>
          <a:p>
            <a:pPr lvl="2" eaLnBrk="1" hangingPunct="1"/>
            <a:r>
              <a:rPr lang="en-US" altLang="en-US"/>
              <a:t>ref parameters</a:t>
            </a:r>
          </a:p>
          <a:p>
            <a:pPr lvl="1" eaLnBrk="1" hangingPunct="1"/>
            <a:r>
              <a:rPr lang="en-US" altLang="en-US" sz="1800"/>
              <a:t>These are followed by the final argument of type:</a:t>
            </a:r>
          </a:p>
          <a:p>
            <a:pPr lvl="2" eaLnBrk="1" hangingPunct="1"/>
            <a:r>
              <a:rPr lang="en-US" altLang="en-US"/>
              <a:t>IAsynchResult instance returned by BeginInvoke.</a:t>
            </a:r>
          </a:p>
          <a:p>
            <a:pPr eaLnBrk="1" hangingPunct="1"/>
            <a:r>
              <a:rPr lang="en-US" altLang="en-US"/>
              <a:t>The return value of BeginInvoke is the return value of the delegate’s function.</a:t>
            </a:r>
          </a:p>
          <a:p>
            <a:pPr eaLnBrk="1" hangingPunct="1"/>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7F9BA1D-2C78-42B6-AEDE-63E217282902}"/>
              </a:ext>
            </a:extLst>
          </p:cNvPr>
          <p:cNvSpPr>
            <a:spLocks noGrp="1" noChangeArrowheads="1"/>
          </p:cNvSpPr>
          <p:nvPr>
            <p:ph type="title"/>
          </p:nvPr>
        </p:nvSpPr>
        <p:spPr/>
        <p:txBody>
          <a:bodyPr/>
          <a:lstStyle/>
          <a:p>
            <a:pPr eaLnBrk="1" hangingPunct="1"/>
            <a:r>
              <a:rPr lang="en-US" altLang="en-US"/>
              <a:t>Agenda</a:t>
            </a:r>
          </a:p>
        </p:txBody>
      </p:sp>
      <p:sp>
        <p:nvSpPr>
          <p:cNvPr id="16387" name="Rectangle 3">
            <a:extLst>
              <a:ext uri="{FF2B5EF4-FFF2-40B4-BE49-F238E27FC236}">
                <a16:creationId xmlns:a16="http://schemas.microsoft.com/office/drawing/2014/main" id="{71967B25-E26E-438F-8B89-2AEEE185837C}"/>
              </a:ext>
            </a:extLst>
          </p:cNvPr>
          <p:cNvSpPr>
            <a:spLocks noGrp="1" noChangeArrowheads="1"/>
          </p:cNvSpPr>
          <p:nvPr>
            <p:ph idx="1"/>
          </p:nvPr>
        </p:nvSpPr>
        <p:spPr/>
        <p:txBody>
          <a:bodyPr/>
          <a:lstStyle/>
          <a:p>
            <a:pPr eaLnBrk="1" hangingPunct="1"/>
            <a:r>
              <a:rPr lang="en-US" altLang="en-US"/>
              <a:t>What is an asynchronous system?</a:t>
            </a:r>
          </a:p>
          <a:p>
            <a:pPr eaLnBrk="1" hangingPunct="1"/>
            <a:r>
              <a:rPr lang="en-US" altLang="en-US"/>
              <a:t>When should you use asynchronous methods?</a:t>
            </a:r>
          </a:p>
          <a:p>
            <a:pPr eaLnBrk="1" hangingPunct="1"/>
            <a:r>
              <a:rPr lang="en-US" altLang="en-US"/>
              <a:t>Operating system support – Demo code</a:t>
            </a:r>
          </a:p>
          <a:p>
            <a:pPr lvl="1" eaLnBrk="1" hangingPunct="1"/>
            <a:r>
              <a:rPr lang="en-US" altLang="en-US" sz="1800"/>
              <a:t>Asynchronous methods</a:t>
            </a:r>
          </a:p>
          <a:p>
            <a:pPr lvl="1" eaLnBrk="1" hangingPunct="1"/>
            <a:r>
              <a:rPr lang="en-US" altLang="en-US" sz="1800"/>
              <a:t>Asynchronous delegates</a:t>
            </a:r>
          </a:p>
          <a:p>
            <a:pPr lvl="1" eaLnBrk="1" hangingPunct="1"/>
            <a:r>
              <a:rPr lang="en-US" altLang="en-US" sz="1800"/>
              <a:t>Asynchronous callbacks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D47C4C3-330E-4505-A7A3-0731B4E72F5B}"/>
              </a:ext>
            </a:extLst>
          </p:cNvPr>
          <p:cNvSpPr>
            <a:spLocks noGrp="1" noChangeArrowheads="1"/>
          </p:cNvSpPr>
          <p:nvPr>
            <p:ph type="title"/>
          </p:nvPr>
        </p:nvSpPr>
        <p:spPr/>
        <p:txBody>
          <a:bodyPr/>
          <a:lstStyle/>
          <a:p>
            <a:pPr eaLnBrk="1" hangingPunct="1"/>
            <a:r>
              <a:rPr lang="en-US" altLang="en-US"/>
              <a:t>Form BeginInvoke</a:t>
            </a:r>
          </a:p>
        </p:txBody>
      </p:sp>
      <p:sp>
        <p:nvSpPr>
          <p:cNvPr id="33795" name="Rectangle 3">
            <a:extLst>
              <a:ext uri="{FF2B5EF4-FFF2-40B4-BE49-F238E27FC236}">
                <a16:creationId xmlns:a16="http://schemas.microsoft.com/office/drawing/2014/main" id="{62C55218-DA37-4236-A2BE-6F85F06FFBED}"/>
              </a:ext>
            </a:extLst>
          </p:cNvPr>
          <p:cNvSpPr>
            <a:spLocks noGrp="1" noChangeArrowheads="1"/>
          </p:cNvSpPr>
          <p:nvPr>
            <p:ph idx="1"/>
          </p:nvPr>
        </p:nvSpPr>
        <p:spPr/>
        <p:txBody>
          <a:bodyPr>
            <a:normAutofit lnSpcReduction="10000"/>
          </a:bodyPr>
          <a:lstStyle/>
          <a:p>
            <a:pPr eaLnBrk="1" hangingPunct="1">
              <a:lnSpc>
                <a:spcPct val="90000"/>
              </a:lnSpc>
            </a:pPr>
            <a:r>
              <a:rPr lang="en-US" altLang="en-US" sz="1800" b="1">
                <a:latin typeface="Courier New" panose="02070309020205020404" pitchFamily="49" charset="0"/>
              </a:rPr>
              <a:t>if(ar != null)</a:t>
            </a:r>
            <a:br>
              <a:rPr lang="en-US" altLang="en-US" sz="1800" b="1">
                <a:latin typeface="Courier New" panose="02070309020205020404" pitchFamily="49" charset="0"/>
              </a:rPr>
            </a:br>
            <a:r>
              <a:rPr lang="en-US" altLang="en-US" sz="1800" b="1">
                <a:latin typeface="Courier New" panose="02070309020205020404" pitchFamily="49" charset="0"/>
              </a:rPr>
              <a:t>    _form.EndInvoke(ar);</a:t>
            </a:r>
            <a:br>
              <a:rPr lang="en-US" altLang="en-US" sz="1800" b="1">
                <a:latin typeface="Courier New" panose="02070309020205020404" pitchFamily="49" charset="0"/>
              </a:rPr>
            </a:br>
            <a:r>
              <a:rPr lang="en-US" altLang="en-US" sz="1800" b="1">
                <a:latin typeface="Courier New" panose="02070309020205020404" pitchFamily="49" charset="0"/>
              </a:rPr>
              <a:t>teva.msg = file;</a:t>
            </a:r>
            <a:br>
              <a:rPr lang="en-US" altLang="en-US" sz="1800" b="1">
                <a:latin typeface="Courier New" panose="02070309020205020404" pitchFamily="49" charset="0"/>
              </a:rPr>
            </a:br>
            <a:r>
              <a:rPr lang="en-US" altLang="en-US" sz="1800" b="1">
                <a:latin typeface="Courier New" panose="02070309020205020404" pitchFamily="49" charset="0"/>
              </a:rPr>
              <a:t>if(_form.InvokeRequired)</a:t>
            </a:r>
            <a:br>
              <a:rPr lang="en-US" altLang="en-US" sz="1800" b="1">
                <a:latin typeface="Courier New" panose="02070309020205020404" pitchFamily="49" charset="0"/>
              </a:rPr>
            </a:br>
            <a:r>
              <a:rPr lang="en-US" altLang="en-US" sz="1800" b="1">
                <a:latin typeface="Courier New" panose="02070309020205020404" pitchFamily="49" charset="0"/>
              </a:rPr>
              <a:t>{</a:t>
            </a:r>
            <a:br>
              <a:rPr lang="en-US" altLang="en-US" sz="1800" b="1">
                <a:latin typeface="Courier New" panose="02070309020205020404" pitchFamily="49" charset="0"/>
              </a:rPr>
            </a:br>
            <a:r>
              <a:rPr lang="en-US" altLang="en-US" sz="1800" b="1">
                <a:latin typeface="Courier New" panose="02070309020205020404" pitchFamily="49" charset="0"/>
              </a:rPr>
              <a:t>  ar = _form.BeginInvoke(</a:t>
            </a:r>
            <a:br>
              <a:rPr lang="en-US" altLang="en-US" sz="1800" b="1">
                <a:latin typeface="Courier New" panose="02070309020205020404" pitchFamily="49" charset="0"/>
              </a:rPr>
            </a:br>
            <a:r>
              <a:rPr lang="en-US" altLang="en-US" sz="1800" b="1">
                <a:latin typeface="Courier New" panose="02070309020205020404" pitchFamily="49" charset="0"/>
              </a:rPr>
              <a:t>         OnFileEvent,</a:t>
            </a:r>
            <a:br>
              <a:rPr lang="en-US" altLang="en-US" sz="1800" b="1">
                <a:latin typeface="Courier New" panose="02070309020205020404" pitchFamily="49" charset="0"/>
              </a:rPr>
            </a:br>
            <a:r>
              <a:rPr lang="en-US" altLang="en-US" sz="1800" b="1">
                <a:latin typeface="Courier New" panose="02070309020205020404" pitchFamily="49" charset="0"/>
              </a:rPr>
              <a:t>         new object[] { this, teva }</a:t>
            </a:r>
            <a:br>
              <a:rPr lang="en-US" altLang="en-US" sz="1800" b="1">
                <a:latin typeface="Courier New" panose="02070309020205020404" pitchFamily="49" charset="0"/>
              </a:rPr>
            </a:br>
            <a:r>
              <a:rPr lang="en-US" altLang="en-US" sz="1800" b="1">
                <a:latin typeface="Courier New" panose="02070309020205020404" pitchFamily="49" charset="0"/>
              </a:rPr>
              <a:t>       );</a:t>
            </a:r>
            <a:br>
              <a:rPr lang="en-US" altLang="en-US" sz="1800" b="1">
                <a:latin typeface="Courier New" panose="02070309020205020404" pitchFamily="49" charset="0"/>
              </a:rPr>
            </a:br>
            <a:r>
              <a:rPr lang="en-US" altLang="en-US" sz="1800" b="1">
                <a:latin typeface="Courier New" panose="02070309020205020404" pitchFamily="49" charset="0"/>
              </a:rPr>
              <a:t>}</a:t>
            </a:r>
            <a:br>
              <a:rPr lang="en-US" altLang="en-US" sz="1800" b="1">
                <a:latin typeface="Courier New" panose="02070309020205020404" pitchFamily="49" charset="0"/>
              </a:rPr>
            </a:br>
            <a:r>
              <a:rPr lang="en-US" altLang="en-US" sz="1800" b="1">
                <a:latin typeface="Courier New" panose="02070309020205020404" pitchFamily="49" charset="0"/>
              </a:rPr>
              <a:t>else</a:t>
            </a:r>
            <a:br>
              <a:rPr lang="en-US" altLang="en-US" sz="1800" b="1">
                <a:latin typeface="Courier New" panose="02070309020205020404" pitchFamily="49" charset="0"/>
              </a:rPr>
            </a:br>
            <a:r>
              <a:rPr lang="en-US" altLang="en-US" sz="1800" b="1">
                <a:latin typeface="Courier New" panose="02070309020205020404" pitchFamily="49" charset="0"/>
              </a:rPr>
              <a:t>    OnFileEvent(this,teva);</a:t>
            </a:r>
            <a:br>
              <a:rPr lang="en-US" altLang="en-US" sz="1800" b="1">
                <a:latin typeface="Courier New" panose="02070309020205020404" pitchFamily="49" charset="0"/>
              </a:rPr>
            </a:br>
            <a:endParaRPr lang="en-US" altLang="en-US" sz="1800" b="1">
              <a:latin typeface="Courier New" panose="02070309020205020404" pitchFamily="49" charset="0"/>
            </a:endParaRPr>
          </a:p>
          <a:p>
            <a:pPr eaLnBrk="1" hangingPunct="1">
              <a:lnSpc>
                <a:spcPct val="90000"/>
              </a:lnSpc>
            </a:pPr>
            <a:r>
              <a:rPr lang="en-US" altLang="en-US" sz="1800" b="1">
                <a:latin typeface="Courier New" panose="02070309020205020404" pitchFamily="49" charset="0"/>
              </a:rPr>
              <a:t>_form.BeginInvoke(…) </a:t>
            </a:r>
            <a:r>
              <a:rPr lang="en-US" altLang="en-US" sz="1800">
                <a:cs typeface="Tahoma" panose="020B0604030504040204" pitchFamily="34" charset="0"/>
              </a:rPr>
              <a:t>is an asynchronous call, e.g., returns immediately.  teva is an instance of a class derived from EventArgs.</a:t>
            </a:r>
          </a:p>
          <a:p>
            <a:pPr eaLnBrk="1" hangingPunct="1">
              <a:lnSpc>
                <a:spcPct val="90000"/>
              </a:lnSpc>
            </a:pPr>
            <a:r>
              <a:rPr lang="en-US" altLang="en-US" sz="1800">
                <a:cs typeface="Tahoma" panose="020B0604030504040204" pitchFamily="34" charset="0"/>
              </a:rPr>
              <a:t>Note that every call to BeginInvoke should be matched by an EndInvoke, otherwise you will have a memory leak – each BeginInvoke allocates a structure in the kernel which is deleted by EndInvoke. </a:t>
            </a:r>
            <a:endParaRPr lang="en-US" altLang="en-US" sz="1800" b="1">
              <a:latin typeface="Courier New" panose="02070309020205020404" pitchFamily="49" charset="0"/>
            </a:endParaRPr>
          </a:p>
          <a:p>
            <a:pPr eaLnBrk="1" hangingPunct="1">
              <a:lnSpc>
                <a:spcPct val="90000"/>
              </a:lnSpc>
            </a:pPr>
            <a:endParaRPr lang="en-US" altLang="en-US" sz="1800" b="1">
              <a:latin typeface="Courier New" panose="020703090202050204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D12D10A-CFF4-4D32-BA4E-CEDADA6C9EAA}"/>
              </a:ext>
            </a:extLst>
          </p:cNvPr>
          <p:cNvSpPr>
            <a:spLocks noGrp="1" noChangeArrowheads="1"/>
          </p:cNvSpPr>
          <p:nvPr>
            <p:ph type="title"/>
          </p:nvPr>
        </p:nvSpPr>
        <p:spPr/>
        <p:txBody>
          <a:bodyPr/>
          <a:lstStyle/>
          <a:p>
            <a:pPr eaLnBrk="1" hangingPunct="1"/>
            <a:r>
              <a:rPr lang="en-US" altLang="en-US"/>
              <a:t>Form’s BeginInvoke Parameters</a:t>
            </a:r>
          </a:p>
        </p:txBody>
      </p:sp>
      <p:sp>
        <p:nvSpPr>
          <p:cNvPr id="34819" name="Rectangle 3">
            <a:extLst>
              <a:ext uri="{FF2B5EF4-FFF2-40B4-BE49-F238E27FC236}">
                <a16:creationId xmlns:a16="http://schemas.microsoft.com/office/drawing/2014/main" id="{EE3D45A4-E003-4050-A24F-4176D55DBD24}"/>
              </a:ext>
            </a:extLst>
          </p:cNvPr>
          <p:cNvSpPr>
            <a:spLocks noGrp="1" noChangeArrowheads="1"/>
          </p:cNvSpPr>
          <p:nvPr>
            <p:ph idx="1"/>
          </p:nvPr>
        </p:nvSpPr>
        <p:spPr/>
        <p:txBody>
          <a:bodyPr/>
          <a:lstStyle/>
          <a:p>
            <a:pPr eaLnBrk="1" hangingPunct="1"/>
            <a:r>
              <a:rPr lang="en-US" altLang="en-US"/>
              <a:t>The arguments of BeginInvoke are:</a:t>
            </a:r>
            <a:br>
              <a:rPr lang="en-US" altLang="en-US"/>
            </a:br>
            <a:endParaRPr lang="en-US" altLang="en-US" sz="800"/>
          </a:p>
          <a:p>
            <a:pPr lvl="1" eaLnBrk="1" hangingPunct="1"/>
            <a:r>
              <a:rPr lang="en-US" altLang="en-US" sz="1800"/>
              <a:t>A System defined delegate accepting functions of the form:</a:t>
            </a:r>
          </a:p>
          <a:p>
            <a:pPr lvl="2" eaLnBrk="1" hangingPunct="1"/>
            <a:r>
              <a:rPr lang="en-US" altLang="en-US" b="1">
                <a:latin typeface="Courier New" panose="02070309020205020404" pitchFamily="49" charset="0"/>
              </a:rPr>
              <a:t>void OnMyEvent(object sender, EventArgs ev);</a:t>
            </a:r>
            <a:br>
              <a:rPr lang="en-US" altLang="en-US" b="1">
                <a:latin typeface="Courier New" panose="02070309020205020404" pitchFamily="49" charset="0"/>
              </a:rPr>
            </a:br>
            <a:endParaRPr lang="en-US" altLang="en-US" sz="800" b="1">
              <a:latin typeface="Courier New" panose="02070309020205020404" pitchFamily="49" charset="0"/>
            </a:endParaRPr>
          </a:p>
          <a:p>
            <a:pPr lvl="1" eaLnBrk="1" hangingPunct="1"/>
            <a:r>
              <a:rPr lang="en-US" altLang="en-US" sz="1800"/>
              <a:t>An array of arguments matching the delegate:</a:t>
            </a:r>
          </a:p>
          <a:p>
            <a:pPr lvl="2" eaLnBrk="1" hangingPunct="1"/>
            <a:r>
              <a:rPr lang="en-US" altLang="en-US" b="1">
                <a:latin typeface="Courier New" panose="02070309020205020404" pitchFamily="49" charset="0"/>
              </a:rPr>
              <a:t>object[] args = new object[] { this, teva };</a:t>
            </a:r>
            <a:br>
              <a:rPr lang="en-US" altLang="en-US" b="1">
                <a:latin typeface="Courier New" panose="02070309020205020404" pitchFamily="49" charset="0"/>
              </a:rPr>
            </a:br>
            <a:br>
              <a:rPr lang="en-US" altLang="en-US" sz="800" b="1">
                <a:latin typeface="Courier New" panose="02070309020205020404" pitchFamily="49" charset="0"/>
              </a:rPr>
            </a:br>
            <a:r>
              <a:rPr lang="en-US" altLang="en-US"/>
              <a:t>Here teva is an instance of a class derived from System.EventArgs.</a:t>
            </a:r>
            <a:br>
              <a:rPr lang="en-US" altLang="en-US" sz="800"/>
            </a:br>
            <a:endParaRPr lang="en-US" altLang="en-US" sz="800"/>
          </a:p>
          <a:p>
            <a:pPr lvl="1" eaLnBrk="1" hangingPunct="1"/>
            <a:r>
              <a:rPr lang="en-US" altLang="en-US" sz="1800"/>
              <a:t>The return value of BeginInvoke is an instance of IAsyncResult.  </a:t>
            </a:r>
            <a:br>
              <a:rPr lang="en-US" altLang="en-US" sz="1800"/>
            </a:br>
            <a:endParaRPr lang="en-US" altLang="en-US" sz="1800"/>
          </a:p>
          <a:p>
            <a:pPr eaLnBrk="1" hangingPunct="1"/>
            <a:r>
              <a:rPr lang="en-US" altLang="en-US"/>
              <a:t>The argument of EndInvoke is:</a:t>
            </a:r>
          </a:p>
          <a:p>
            <a:pPr lvl="1" eaLnBrk="1" hangingPunct="1"/>
            <a:r>
              <a:rPr lang="en-US" altLang="en-US" sz="1800"/>
              <a:t>The instance of the IAsyncResult returned by BeginInvoke(…).</a:t>
            </a:r>
          </a:p>
          <a:p>
            <a:pPr eaLnBrk="1" hangingPunct="1">
              <a:buFont typeface="Wingdings" panose="05000000000000000000" pitchFamily="2" charset="2"/>
              <a:buNone/>
            </a:pPr>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0ECA454-165A-48A6-92DC-4D07958BB49D}"/>
              </a:ext>
            </a:extLst>
          </p:cNvPr>
          <p:cNvSpPr>
            <a:spLocks noGrp="1" noChangeArrowheads="1"/>
          </p:cNvSpPr>
          <p:nvPr>
            <p:ph type="title"/>
          </p:nvPr>
        </p:nvSpPr>
        <p:spPr/>
        <p:txBody>
          <a:bodyPr/>
          <a:lstStyle/>
          <a:p>
            <a:pPr eaLnBrk="1" hangingPunct="1"/>
            <a:r>
              <a:rPr lang="en-US" altLang="en-US" sz="3200"/>
              <a:t>Demonstration Code </a:t>
            </a:r>
            <a:br>
              <a:rPr lang="en-US" altLang="en-US" sz="2400"/>
            </a:br>
            <a:r>
              <a:rPr lang="en-US" altLang="en-US" sz="2400"/>
              <a:t>in CoreTechnologies\ThreadsAndSynchronization</a:t>
            </a:r>
          </a:p>
        </p:txBody>
      </p:sp>
      <p:sp>
        <p:nvSpPr>
          <p:cNvPr id="79875" name="Rectangle 3">
            <a:extLst>
              <a:ext uri="{FF2B5EF4-FFF2-40B4-BE49-F238E27FC236}">
                <a16:creationId xmlns:a16="http://schemas.microsoft.com/office/drawing/2014/main" id="{BA83FE3E-E610-426B-8B5F-F3943E471AE5}"/>
              </a:ext>
            </a:extLst>
          </p:cNvPr>
          <p:cNvSpPr>
            <a:spLocks noGrp="1" noChangeArrowheads="1"/>
          </p:cNvSpPr>
          <p:nvPr>
            <p:ph idx="1"/>
          </p:nvPr>
        </p:nvSpPr>
        <p:spPr/>
        <p:txBody>
          <a:bodyPr/>
          <a:lstStyle/>
          <a:p>
            <a:pPr eaLnBrk="1" hangingPunct="1">
              <a:defRPr/>
            </a:pPr>
            <a:r>
              <a:rPr lang="en-US" dirty="0"/>
              <a:t>Asynchronous Processing Demos</a:t>
            </a:r>
          </a:p>
          <a:p>
            <a:pPr lvl="1" eaLnBrk="1" hangingPunct="1">
              <a:defRPr/>
            </a:pPr>
            <a:r>
              <a:rPr lang="en-US" sz="1800" dirty="0"/>
              <a:t>Create a Thread</a:t>
            </a:r>
          </a:p>
          <a:p>
            <a:pPr lvl="2" eaLnBrk="1" hangingPunct="1">
              <a:defRPr/>
            </a:pPr>
            <a:r>
              <a:rPr lang="en-US" dirty="0">
                <a:hlinkClick r:id="rId3" action="ppaction://hlinkfile"/>
              </a:rPr>
              <a:t>..\code\</a:t>
            </a:r>
            <a:r>
              <a:rPr lang="en-US" dirty="0" err="1">
                <a:hlinkClick r:id="rId3" action="ppaction://hlinkfile"/>
              </a:rPr>
              <a:t>QueuedMessages</a:t>
            </a:r>
            <a:endParaRPr lang="en-US" dirty="0"/>
          </a:p>
          <a:p>
            <a:pPr lvl="1" eaLnBrk="1" hangingPunct="1">
              <a:defRPr/>
            </a:pPr>
            <a:r>
              <a:rPr lang="en-US" sz="1800" dirty="0"/>
              <a:t>Use </a:t>
            </a:r>
            <a:r>
              <a:rPr lang="en-US" sz="1800" dirty="0" err="1"/>
              <a:t>ThreadPool</a:t>
            </a:r>
            <a:endParaRPr lang="en-US" sz="1800" dirty="0"/>
          </a:p>
          <a:p>
            <a:pPr lvl="2" eaLnBrk="1" hangingPunct="1">
              <a:defRPr/>
            </a:pPr>
            <a:r>
              <a:rPr lang="en-US" dirty="0">
                <a:hlinkClick r:id="rId4" action="ppaction://hlinkfile"/>
              </a:rPr>
              <a:t>..\code\</a:t>
            </a:r>
            <a:r>
              <a:rPr lang="en-US" dirty="0" err="1">
                <a:hlinkClick r:id="rId4" action="ppaction://hlinkfile"/>
              </a:rPr>
              <a:t>ThreadPoolDemo</a:t>
            </a:r>
            <a:endParaRPr lang="en-US" dirty="0"/>
          </a:p>
          <a:p>
            <a:pPr lvl="1" eaLnBrk="1" hangingPunct="1">
              <a:defRPr/>
            </a:pPr>
            <a:r>
              <a:rPr lang="en-US" sz="1800" dirty="0" err="1"/>
              <a:t>BackgroundWorker</a:t>
            </a:r>
            <a:endParaRPr lang="en-US" sz="1800" dirty="0"/>
          </a:p>
          <a:p>
            <a:pPr lvl="2" eaLnBrk="1" hangingPunct="1">
              <a:defRPr/>
            </a:pPr>
            <a:r>
              <a:rPr lang="en-US" dirty="0">
                <a:solidFill>
                  <a:schemeClr val="accent1">
                    <a:lumMod val="75000"/>
                  </a:schemeClr>
                </a:solidFill>
              </a:rPr>
              <a:t>..\code\</a:t>
            </a:r>
            <a:r>
              <a:rPr lang="en-US" dirty="0" err="1">
                <a:solidFill>
                  <a:schemeClr val="accent1">
                    <a:lumMod val="75000"/>
                  </a:schemeClr>
                </a:solidFill>
              </a:rPr>
              <a:t>FormWithTask</a:t>
            </a:r>
            <a:endParaRPr lang="en-US" dirty="0">
              <a:solidFill>
                <a:schemeClr val="accent1">
                  <a:lumMod val="75000"/>
                </a:schemeClr>
              </a:solidFill>
            </a:endParaRPr>
          </a:p>
          <a:p>
            <a:pPr lvl="1" eaLnBrk="1" hangingPunct="1">
              <a:defRPr/>
            </a:pPr>
            <a:r>
              <a:rPr lang="en-US" sz="1800" dirty="0"/>
              <a:t>Use delegate’s </a:t>
            </a:r>
            <a:r>
              <a:rPr lang="en-US" sz="1800" dirty="0" err="1"/>
              <a:t>BeginInvoke</a:t>
            </a:r>
            <a:r>
              <a:rPr lang="en-US" sz="1800" dirty="0"/>
              <a:t>()</a:t>
            </a:r>
          </a:p>
          <a:p>
            <a:pPr lvl="2" eaLnBrk="1" hangingPunct="1">
              <a:defRPr/>
            </a:pPr>
            <a:r>
              <a:rPr lang="en-US" dirty="0">
                <a:hlinkClick r:id="rId5" action="ppaction://hlinkfile"/>
              </a:rPr>
              <a:t>..\code\</a:t>
            </a:r>
            <a:r>
              <a:rPr lang="en-US" dirty="0" err="1">
                <a:hlinkClick r:id="rId5" action="ppaction://hlinkfile"/>
              </a:rPr>
              <a:t>AsynchExamples</a:t>
            </a:r>
            <a:endParaRPr lang="en-US" dirty="0"/>
          </a:p>
          <a:p>
            <a:pPr lvl="1" eaLnBrk="1" hangingPunct="1">
              <a:defRPr/>
            </a:pPr>
            <a:r>
              <a:rPr lang="en-US" sz="1800" dirty="0"/>
              <a:t>Form’s </a:t>
            </a:r>
            <a:r>
              <a:rPr lang="en-US" sz="1800" dirty="0" err="1"/>
              <a:t>BeginInvoke</a:t>
            </a:r>
            <a:endParaRPr lang="en-US" sz="1800" dirty="0"/>
          </a:p>
          <a:p>
            <a:pPr lvl="2" eaLnBrk="1" hangingPunct="1">
              <a:defRPr/>
            </a:pPr>
            <a:r>
              <a:rPr lang="en-US" dirty="0"/>
              <a:t>uses synchronous Invoke, but easy to substitute </a:t>
            </a:r>
            <a:r>
              <a:rPr lang="en-US" dirty="0" err="1"/>
              <a:t>BeginInvoke</a:t>
            </a:r>
            <a:r>
              <a:rPr lang="en-US" dirty="0"/>
              <a:t>()</a:t>
            </a:r>
          </a:p>
          <a:p>
            <a:pPr lvl="2" eaLnBrk="1" hangingPunct="1">
              <a:defRPr/>
            </a:pPr>
            <a:r>
              <a:rPr lang="en-US" dirty="0">
                <a:hlinkClick r:id="rId6" action="ppaction://hlinkfile"/>
              </a:rPr>
              <a:t>..\code\</a:t>
            </a:r>
            <a:r>
              <a:rPr lang="en-US" dirty="0" err="1">
                <a:hlinkClick r:id="rId6" action="ppaction://hlinkfile"/>
              </a:rPr>
              <a:t>FormBeginInvokeDemo</a:t>
            </a:r>
            <a:endParaRPr lang="en-US" dirty="0"/>
          </a:p>
          <a:p>
            <a:pPr eaLnBrk="1" hangingPunct="1">
              <a:defRPr/>
            </a:pPr>
            <a:r>
              <a:rPr lang="en-US" dirty="0"/>
              <a:t>Thread Specific Demos</a:t>
            </a:r>
          </a:p>
          <a:p>
            <a:pPr lvl="1" eaLnBrk="1" hangingPunct="1">
              <a:defRPr/>
            </a:pPr>
            <a:r>
              <a:rPr lang="en-US" sz="1800" dirty="0"/>
              <a:t>Using synchronized methods</a:t>
            </a:r>
          </a:p>
          <a:p>
            <a:pPr lvl="2" eaLnBrk="1" hangingPunct="1">
              <a:defRPr/>
            </a:pPr>
            <a:r>
              <a:rPr lang="en-US" dirty="0">
                <a:hlinkClick r:id="rId7" action="ppaction://hlinkfile"/>
              </a:rPr>
              <a:t>..\code\</a:t>
            </a:r>
            <a:r>
              <a:rPr lang="en-US" dirty="0" err="1">
                <a:hlinkClick r:id="rId7" action="ppaction://hlinkfile"/>
              </a:rPr>
              <a:t>QueuedMessagesWithSynchronizedMethods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C590268-4327-454A-BEF3-F6866C7FF700}"/>
              </a:ext>
            </a:extLst>
          </p:cNvPr>
          <p:cNvSpPr>
            <a:spLocks noGrp="1" noChangeArrowheads="1"/>
          </p:cNvSpPr>
          <p:nvPr>
            <p:ph type="title"/>
          </p:nvPr>
        </p:nvSpPr>
        <p:spPr/>
        <p:txBody>
          <a:bodyPr/>
          <a:lstStyle/>
          <a:p>
            <a:pPr eaLnBrk="1" hangingPunct="1"/>
            <a:r>
              <a:rPr lang="en-US" altLang="en-US"/>
              <a:t>Design Forces</a:t>
            </a:r>
          </a:p>
        </p:txBody>
      </p:sp>
      <p:sp>
        <p:nvSpPr>
          <p:cNvPr id="36867" name="Rectangle 3">
            <a:extLst>
              <a:ext uri="{FF2B5EF4-FFF2-40B4-BE49-F238E27FC236}">
                <a16:creationId xmlns:a16="http://schemas.microsoft.com/office/drawing/2014/main" id="{383EA7AA-746A-4BF6-A0A9-10C9091FF272}"/>
              </a:ext>
            </a:extLst>
          </p:cNvPr>
          <p:cNvSpPr>
            <a:spLocks noGrp="1" noChangeArrowheads="1"/>
          </p:cNvSpPr>
          <p:nvPr>
            <p:ph idx="1"/>
          </p:nvPr>
        </p:nvSpPr>
        <p:spPr/>
        <p:txBody>
          <a:bodyPr/>
          <a:lstStyle/>
          <a:p>
            <a:pPr eaLnBrk="1" hangingPunct="1"/>
            <a:r>
              <a:rPr lang="en-US" altLang="en-US" sz="2400"/>
              <a:t>The primary design forces are safety and liveness:</a:t>
            </a:r>
          </a:p>
          <a:p>
            <a:pPr lvl="1" eaLnBrk="1" hangingPunct="1"/>
            <a:r>
              <a:rPr lang="en-US" altLang="en-US" sz="2000"/>
              <a:t>Safety</a:t>
            </a:r>
          </a:p>
          <a:p>
            <a:pPr lvl="2" eaLnBrk="1" hangingPunct="1"/>
            <a:r>
              <a:rPr lang="en-US" altLang="en-US" sz="1800"/>
              <a:t>nothing bad ever happens to an object or resource</a:t>
            </a:r>
          </a:p>
          <a:p>
            <a:pPr lvl="1" eaLnBrk="1" hangingPunct="1"/>
            <a:r>
              <a:rPr lang="en-US" altLang="en-US" sz="2000"/>
              <a:t>Liveness</a:t>
            </a:r>
          </a:p>
          <a:p>
            <a:pPr lvl="2" eaLnBrk="1" hangingPunct="1"/>
            <a:r>
              <a:rPr lang="en-US" altLang="en-US" sz="1800"/>
              <a:t>Something eventually happens within an activity</a:t>
            </a:r>
          </a:p>
          <a:p>
            <a:pPr lvl="1" eaLnBrk="1" hangingPunct="1"/>
            <a:r>
              <a:rPr lang="en-US" altLang="en-US" sz="2000"/>
              <a:t>Performance</a:t>
            </a:r>
          </a:p>
          <a:p>
            <a:pPr lvl="2" eaLnBrk="1" hangingPunct="1"/>
            <a:r>
              <a:rPr lang="en-US" altLang="en-US" sz="1800"/>
              <a:t>How soon and quickly are services provided?</a:t>
            </a:r>
          </a:p>
          <a:p>
            <a:pPr lvl="1" eaLnBrk="1" hangingPunct="1"/>
            <a:r>
              <a:rPr lang="en-US" altLang="en-US" sz="2000"/>
              <a:t>Reusability</a:t>
            </a:r>
          </a:p>
          <a:p>
            <a:pPr lvl="2" eaLnBrk="1" hangingPunct="1"/>
            <a:r>
              <a:rPr lang="en-US" altLang="en-US" sz="1800"/>
              <a:t>How easy is it to use services in another programming context?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52E0BF86-2243-4DD7-8157-BCDE6310977A}"/>
              </a:ext>
            </a:extLst>
          </p:cNvPr>
          <p:cNvSpPr>
            <a:spLocks noGrp="1" noChangeArrowheads="1"/>
          </p:cNvSpPr>
          <p:nvPr>
            <p:ph type="title"/>
          </p:nvPr>
        </p:nvSpPr>
        <p:spPr/>
        <p:txBody>
          <a:bodyPr/>
          <a:lstStyle/>
          <a:p>
            <a:pPr eaLnBrk="1" hangingPunct="1"/>
            <a:r>
              <a:rPr lang="en-US" altLang="en-US"/>
              <a:t>Safety</a:t>
            </a:r>
          </a:p>
        </p:txBody>
      </p:sp>
      <p:sp>
        <p:nvSpPr>
          <p:cNvPr id="37891" name="Rectangle 3">
            <a:extLst>
              <a:ext uri="{FF2B5EF4-FFF2-40B4-BE49-F238E27FC236}">
                <a16:creationId xmlns:a16="http://schemas.microsoft.com/office/drawing/2014/main" id="{478E0725-8DFF-4CBD-9FDB-E9FB6D59F154}"/>
              </a:ext>
            </a:extLst>
          </p:cNvPr>
          <p:cNvSpPr>
            <a:spLocks noGrp="1" noChangeArrowheads="1"/>
          </p:cNvSpPr>
          <p:nvPr>
            <p:ph idx="1"/>
          </p:nvPr>
        </p:nvSpPr>
        <p:spPr/>
        <p:txBody>
          <a:bodyPr/>
          <a:lstStyle/>
          <a:p>
            <a:pPr eaLnBrk="1" hangingPunct="1"/>
            <a:r>
              <a:rPr lang="en-US" altLang="en-US" sz="2400"/>
              <a:t>Read/Write conflicts</a:t>
            </a:r>
          </a:p>
          <a:p>
            <a:pPr lvl="1" eaLnBrk="1" hangingPunct="1"/>
            <a:r>
              <a:rPr lang="en-US" altLang="en-US" sz="2000"/>
              <a:t>One thread attempts to read a field while another writes to it.</a:t>
            </a:r>
          </a:p>
          <a:p>
            <a:pPr eaLnBrk="1" hangingPunct="1"/>
            <a:r>
              <a:rPr lang="en-US" altLang="en-US" sz="2400"/>
              <a:t>Write/Write conflicts</a:t>
            </a:r>
          </a:p>
          <a:p>
            <a:pPr lvl="1" eaLnBrk="1" hangingPunct="1"/>
            <a:r>
              <a:rPr lang="en-US" altLang="en-US" sz="2000"/>
              <a:t>Two threads attempt to write to the same field.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1BAAFBF3-4995-4802-8D71-04ADF4D8057F}"/>
              </a:ext>
            </a:extLst>
          </p:cNvPr>
          <p:cNvSpPr>
            <a:spLocks noGrp="1" noChangeArrowheads="1"/>
          </p:cNvSpPr>
          <p:nvPr>
            <p:ph type="title"/>
          </p:nvPr>
        </p:nvSpPr>
        <p:spPr>
          <a:xfrm>
            <a:off x="628650" y="365127"/>
            <a:ext cx="7886700" cy="854074"/>
          </a:xfrm>
        </p:spPr>
        <p:txBody>
          <a:bodyPr/>
          <a:lstStyle/>
          <a:p>
            <a:pPr eaLnBrk="1" hangingPunct="1"/>
            <a:r>
              <a:rPr lang="en-US" altLang="en-US"/>
              <a:t>Liveness</a:t>
            </a:r>
          </a:p>
        </p:txBody>
      </p:sp>
      <p:sp>
        <p:nvSpPr>
          <p:cNvPr id="38915" name="Rectangle 3">
            <a:extLst>
              <a:ext uri="{FF2B5EF4-FFF2-40B4-BE49-F238E27FC236}">
                <a16:creationId xmlns:a16="http://schemas.microsoft.com/office/drawing/2014/main" id="{509FC837-677D-4F29-BD08-8758C05A93B1}"/>
              </a:ext>
            </a:extLst>
          </p:cNvPr>
          <p:cNvSpPr>
            <a:spLocks noGrp="1" noChangeArrowheads="1"/>
          </p:cNvSpPr>
          <p:nvPr>
            <p:ph idx="1"/>
          </p:nvPr>
        </p:nvSpPr>
        <p:spPr>
          <a:xfrm>
            <a:off x="457200" y="1295400"/>
            <a:ext cx="8229600" cy="5181599"/>
          </a:xfrm>
        </p:spPr>
        <p:txBody>
          <a:bodyPr/>
          <a:lstStyle/>
          <a:p>
            <a:pPr eaLnBrk="1" hangingPunct="1"/>
            <a:r>
              <a:rPr lang="en-US" altLang="en-US" dirty="0"/>
              <a:t>In a live system we expect to make progress toward completion. This may not happen immediately for the following reasons:</a:t>
            </a:r>
          </a:p>
          <a:p>
            <a:pPr lvl="1" eaLnBrk="1" hangingPunct="1"/>
            <a:r>
              <a:rPr lang="en-US" altLang="en-US" sz="2000" dirty="0"/>
              <a:t>Locking</a:t>
            </a:r>
          </a:p>
          <a:p>
            <a:pPr lvl="2" eaLnBrk="1" hangingPunct="1"/>
            <a:r>
              <a:rPr lang="en-US" altLang="en-US" sz="1800" dirty="0"/>
              <a:t>A lock or synchronized method blocks one thread because another thread holds the lock.</a:t>
            </a:r>
          </a:p>
          <a:p>
            <a:pPr lvl="1" eaLnBrk="1" hangingPunct="1"/>
            <a:r>
              <a:rPr lang="en-US" altLang="en-US" sz="2000" dirty="0"/>
              <a:t>Waiting</a:t>
            </a:r>
          </a:p>
          <a:p>
            <a:pPr lvl="2" eaLnBrk="1" hangingPunct="1"/>
            <a:r>
              <a:rPr lang="en-US" altLang="en-US" sz="1800" dirty="0"/>
              <a:t>A thread blocks, on a join() or wait() method, waiting for an event, message, or result computed by another thread.</a:t>
            </a:r>
          </a:p>
          <a:p>
            <a:pPr lvl="1" eaLnBrk="1" hangingPunct="1"/>
            <a:r>
              <a:rPr lang="en-US" altLang="en-US" sz="2000" dirty="0"/>
              <a:t>Input</a:t>
            </a:r>
          </a:p>
          <a:p>
            <a:pPr lvl="2" eaLnBrk="1" hangingPunct="1"/>
            <a:r>
              <a:rPr lang="en-US" altLang="en-US" sz="1800" dirty="0"/>
              <a:t>An IO method waits for input that has not arrived yet.</a:t>
            </a:r>
          </a:p>
          <a:p>
            <a:pPr lvl="1" eaLnBrk="1" hangingPunct="1"/>
            <a:r>
              <a:rPr lang="en-US" altLang="en-US" sz="2000" dirty="0"/>
              <a:t>Contention</a:t>
            </a:r>
          </a:p>
          <a:p>
            <a:pPr lvl="2" eaLnBrk="1" hangingPunct="1"/>
            <a:r>
              <a:rPr lang="en-US" altLang="en-US" sz="1800" dirty="0"/>
              <a:t>A runnable thread fails to run because other threads are occupying the CPU or other needed resources.</a:t>
            </a:r>
          </a:p>
          <a:p>
            <a:pPr lvl="1" eaLnBrk="1" hangingPunct="1"/>
            <a:r>
              <a:rPr lang="en-US" altLang="en-US" sz="2000" dirty="0"/>
              <a:t>Failure</a:t>
            </a:r>
          </a:p>
          <a:p>
            <a:pPr lvl="2" eaLnBrk="1" hangingPunct="1"/>
            <a:r>
              <a:rPr lang="en-US" altLang="en-US" sz="1800" dirty="0"/>
              <a:t>A method encounters an exception or other fault.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2BC2641-812D-415A-838E-FC54678556BD}"/>
              </a:ext>
            </a:extLst>
          </p:cNvPr>
          <p:cNvSpPr>
            <a:spLocks noGrp="1" noChangeArrowheads="1"/>
          </p:cNvSpPr>
          <p:nvPr>
            <p:ph type="title"/>
          </p:nvPr>
        </p:nvSpPr>
        <p:spPr/>
        <p:txBody>
          <a:bodyPr/>
          <a:lstStyle/>
          <a:p>
            <a:pPr eaLnBrk="1" hangingPunct="1"/>
            <a:r>
              <a:rPr lang="en-US" altLang="en-US"/>
              <a:t>Liveness (continued)</a:t>
            </a:r>
          </a:p>
        </p:txBody>
      </p:sp>
      <p:sp>
        <p:nvSpPr>
          <p:cNvPr id="39939" name="Rectangle 3">
            <a:extLst>
              <a:ext uri="{FF2B5EF4-FFF2-40B4-BE49-F238E27FC236}">
                <a16:creationId xmlns:a16="http://schemas.microsoft.com/office/drawing/2014/main" id="{96573A34-DE85-48CA-8043-A3B4D697198D}"/>
              </a:ext>
            </a:extLst>
          </p:cNvPr>
          <p:cNvSpPr>
            <a:spLocks noGrp="1" noChangeArrowheads="1"/>
          </p:cNvSpPr>
          <p:nvPr>
            <p:ph idx="1"/>
          </p:nvPr>
        </p:nvSpPr>
        <p:spPr>
          <a:xfrm>
            <a:off x="457200" y="1447800"/>
            <a:ext cx="8229600" cy="5105400"/>
          </a:xfrm>
        </p:spPr>
        <p:txBody>
          <a:bodyPr/>
          <a:lstStyle/>
          <a:p>
            <a:pPr eaLnBrk="1" hangingPunct="1">
              <a:lnSpc>
                <a:spcPct val="90000"/>
              </a:lnSpc>
            </a:pPr>
            <a:r>
              <a:rPr lang="en-US" altLang="en-US" dirty="0"/>
              <a:t>A permanent lack of progress may result from:</a:t>
            </a:r>
          </a:p>
          <a:p>
            <a:pPr lvl="1" eaLnBrk="1" hangingPunct="1">
              <a:lnSpc>
                <a:spcPct val="90000"/>
              </a:lnSpc>
            </a:pPr>
            <a:r>
              <a:rPr lang="en-US" altLang="en-US" sz="1800" dirty="0"/>
              <a:t>Deadlock</a:t>
            </a:r>
          </a:p>
          <a:p>
            <a:pPr lvl="2" eaLnBrk="1" hangingPunct="1">
              <a:lnSpc>
                <a:spcPct val="90000"/>
              </a:lnSpc>
            </a:pPr>
            <a:r>
              <a:rPr lang="en-US" altLang="en-US" dirty="0"/>
              <a:t>Circular dependencies between locks</a:t>
            </a:r>
          </a:p>
          <a:p>
            <a:pPr lvl="1" eaLnBrk="1" hangingPunct="1">
              <a:lnSpc>
                <a:spcPct val="90000"/>
              </a:lnSpc>
            </a:pPr>
            <a:r>
              <a:rPr lang="en-US" altLang="en-US" sz="1800" dirty="0"/>
              <a:t>Missed event</a:t>
            </a:r>
          </a:p>
          <a:p>
            <a:pPr lvl="2" eaLnBrk="1" hangingPunct="1">
              <a:lnSpc>
                <a:spcPct val="90000"/>
              </a:lnSpc>
            </a:pPr>
            <a:r>
              <a:rPr lang="en-US" altLang="en-US" dirty="0"/>
              <a:t>A thread starts waiting for an event after the event occurred</a:t>
            </a:r>
          </a:p>
          <a:p>
            <a:pPr lvl="1" eaLnBrk="1" hangingPunct="1">
              <a:lnSpc>
                <a:spcPct val="90000"/>
              </a:lnSpc>
            </a:pPr>
            <a:r>
              <a:rPr lang="en-US" altLang="en-US" sz="1800" dirty="0"/>
              <a:t>Nested lockout</a:t>
            </a:r>
          </a:p>
          <a:p>
            <a:pPr lvl="2" eaLnBrk="1" hangingPunct="1">
              <a:lnSpc>
                <a:spcPct val="90000"/>
              </a:lnSpc>
            </a:pPr>
            <a:r>
              <a:rPr lang="en-US" altLang="en-US" dirty="0"/>
              <a:t>A blocked thread holds a lock needed by another thread attempting to wake it up.</a:t>
            </a:r>
          </a:p>
          <a:p>
            <a:pPr lvl="1" eaLnBrk="1" hangingPunct="1">
              <a:lnSpc>
                <a:spcPct val="90000"/>
              </a:lnSpc>
            </a:pPr>
            <a:r>
              <a:rPr lang="en-US" altLang="en-US" sz="1800" dirty="0" err="1"/>
              <a:t>Livelock</a:t>
            </a:r>
            <a:endParaRPr lang="en-US" altLang="en-US" sz="1800" dirty="0"/>
          </a:p>
          <a:p>
            <a:pPr lvl="2" eaLnBrk="1" hangingPunct="1">
              <a:lnSpc>
                <a:spcPct val="90000"/>
              </a:lnSpc>
            </a:pPr>
            <a:r>
              <a:rPr lang="en-US" altLang="en-US" dirty="0"/>
              <a:t>A continuously retried action fails continuously.</a:t>
            </a:r>
          </a:p>
          <a:p>
            <a:pPr lvl="1" eaLnBrk="1" hangingPunct="1">
              <a:lnSpc>
                <a:spcPct val="90000"/>
              </a:lnSpc>
            </a:pPr>
            <a:r>
              <a:rPr lang="en-US" altLang="en-US" sz="1800" dirty="0"/>
              <a:t>Starvation</a:t>
            </a:r>
          </a:p>
          <a:p>
            <a:pPr lvl="2" eaLnBrk="1" hangingPunct="1">
              <a:lnSpc>
                <a:spcPct val="90000"/>
              </a:lnSpc>
            </a:pPr>
            <a:r>
              <a:rPr lang="en-US" altLang="en-US" dirty="0"/>
              <a:t>Scheduler fails ever to allocate CPU time to a waiting thread.</a:t>
            </a:r>
          </a:p>
          <a:p>
            <a:pPr lvl="1" eaLnBrk="1" hangingPunct="1">
              <a:lnSpc>
                <a:spcPct val="90000"/>
              </a:lnSpc>
            </a:pPr>
            <a:r>
              <a:rPr lang="en-US" altLang="en-US" sz="1800" dirty="0"/>
              <a:t>Resource exhaustion</a:t>
            </a:r>
          </a:p>
          <a:p>
            <a:pPr lvl="2" eaLnBrk="1" hangingPunct="1">
              <a:lnSpc>
                <a:spcPct val="90000"/>
              </a:lnSpc>
            </a:pPr>
            <a:r>
              <a:rPr lang="en-US" altLang="en-US" dirty="0"/>
              <a:t>A thread attempts to access one of a finite set of resources, all of which are in use (file handles for example).</a:t>
            </a:r>
          </a:p>
          <a:p>
            <a:pPr lvl="1" eaLnBrk="1" hangingPunct="1">
              <a:lnSpc>
                <a:spcPct val="90000"/>
              </a:lnSpc>
            </a:pPr>
            <a:r>
              <a:rPr lang="en-US" altLang="en-US" sz="1800" dirty="0"/>
              <a:t>Distributed system failure</a:t>
            </a:r>
          </a:p>
          <a:p>
            <a:pPr lvl="2" eaLnBrk="1" hangingPunct="1">
              <a:lnSpc>
                <a:spcPct val="90000"/>
              </a:lnSpc>
            </a:pPr>
            <a:r>
              <a:rPr lang="en-US" altLang="en-US" dirty="0"/>
              <a:t>A remote machine, hosting a needed service, is unavailable.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A1485A01-5EB2-4EB5-A771-0D3FEEF2C9DC}"/>
              </a:ext>
            </a:extLst>
          </p:cNvPr>
          <p:cNvSpPr>
            <a:spLocks noGrp="1" noChangeArrowheads="1"/>
          </p:cNvSpPr>
          <p:nvPr>
            <p:ph type="title"/>
          </p:nvPr>
        </p:nvSpPr>
        <p:spPr/>
        <p:txBody>
          <a:bodyPr/>
          <a:lstStyle/>
          <a:p>
            <a:pPr eaLnBrk="1" hangingPunct="1"/>
            <a:r>
              <a:rPr lang="en-US" altLang="en-US"/>
              <a:t>Performance</a:t>
            </a:r>
          </a:p>
        </p:txBody>
      </p:sp>
      <p:sp>
        <p:nvSpPr>
          <p:cNvPr id="40963" name="Rectangle 3">
            <a:extLst>
              <a:ext uri="{FF2B5EF4-FFF2-40B4-BE49-F238E27FC236}">
                <a16:creationId xmlns:a16="http://schemas.microsoft.com/office/drawing/2014/main" id="{4F6A8142-0349-474E-80E3-E8739F4EC3CE}"/>
              </a:ext>
            </a:extLst>
          </p:cNvPr>
          <p:cNvSpPr>
            <a:spLocks noGrp="1" noChangeArrowheads="1"/>
          </p:cNvSpPr>
          <p:nvPr>
            <p:ph idx="1"/>
          </p:nvPr>
        </p:nvSpPr>
        <p:spPr>
          <a:xfrm>
            <a:off x="457200" y="1447800"/>
            <a:ext cx="8229600" cy="4953000"/>
          </a:xfrm>
        </p:spPr>
        <p:txBody>
          <a:bodyPr/>
          <a:lstStyle/>
          <a:p>
            <a:pPr eaLnBrk="1" hangingPunct="1"/>
            <a:r>
              <a:rPr lang="en-US" altLang="en-US" sz="1800" dirty="0" err="1"/>
              <a:t>Permformance</a:t>
            </a:r>
            <a:r>
              <a:rPr lang="en-US" altLang="en-US" sz="1800" dirty="0"/>
              <a:t> is usually described by the metrics:</a:t>
            </a:r>
          </a:p>
          <a:p>
            <a:pPr lvl="1" eaLnBrk="1" hangingPunct="1"/>
            <a:r>
              <a:rPr lang="en-US" altLang="en-US" sz="1600" dirty="0"/>
              <a:t>Throughput</a:t>
            </a:r>
          </a:p>
          <a:p>
            <a:pPr lvl="2" eaLnBrk="1" hangingPunct="1"/>
            <a:r>
              <a:rPr lang="en-US" altLang="en-US" sz="1400" dirty="0"/>
              <a:t>Number of operations per unit time, e.g., messages processed, files sent, …</a:t>
            </a:r>
          </a:p>
          <a:p>
            <a:pPr lvl="1" eaLnBrk="1" hangingPunct="1"/>
            <a:r>
              <a:rPr lang="en-US" altLang="en-US" sz="1600" dirty="0"/>
              <a:t>Latency</a:t>
            </a:r>
          </a:p>
          <a:p>
            <a:pPr lvl="2" eaLnBrk="1" hangingPunct="1"/>
            <a:r>
              <a:rPr lang="en-US" altLang="en-US" sz="1400" dirty="0"/>
              <a:t>Elapsed time between a request for service and its satisfaction.</a:t>
            </a:r>
          </a:p>
          <a:p>
            <a:pPr lvl="1" eaLnBrk="1" hangingPunct="1"/>
            <a:r>
              <a:rPr lang="en-US" altLang="en-US" sz="1600" dirty="0"/>
              <a:t>Capacity</a:t>
            </a:r>
          </a:p>
          <a:p>
            <a:pPr lvl="2" eaLnBrk="1" hangingPunct="1"/>
            <a:r>
              <a:rPr lang="en-US" altLang="en-US" sz="1400" dirty="0"/>
              <a:t>The number of simultaneous activities that can be supported for a given throughput or maximum latency.</a:t>
            </a:r>
          </a:p>
          <a:p>
            <a:pPr lvl="1" eaLnBrk="1" hangingPunct="1"/>
            <a:r>
              <a:rPr lang="en-US" altLang="en-US" sz="1600" dirty="0"/>
              <a:t>Availability</a:t>
            </a:r>
          </a:p>
          <a:p>
            <a:pPr lvl="2" eaLnBrk="1" hangingPunct="1"/>
            <a:r>
              <a:rPr lang="en-US" altLang="en-US" sz="1400" dirty="0"/>
              <a:t>Number of simultaneous requesters that can be supported without failures to connect.</a:t>
            </a:r>
          </a:p>
          <a:p>
            <a:pPr lvl="1" eaLnBrk="1" hangingPunct="1"/>
            <a:r>
              <a:rPr lang="en-US" altLang="en-US" sz="1600" dirty="0"/>
              <a:t>Efficiency</a:t>
            </a:r>
          </a:p>
          <a:p>
            <a:pPr lvl="2" eaLnBrk="1" hangingPunct="1"/>
            <a:r>
              <a:rPr lang="en-US" altLang="en-US" sz="1400" dirty="0"/>
              <a:t>Throughput divided by the amount of CPU resources needed, e.g., CPUs, memory, IO devices, …</a:t>
            </a:r>
          </a:p>
          <a:p>
            <a:pPr lvl="1" eaLnBrk="1" hangingPunct="1"/>
            <a:r>
              <a:rPr lang="en-US" altLang="en-US" sz="1600" dirty="0"/>
              <a:t>Scalability</a:t>
            </a:r>
          </a:p>
          <a:p>
            <a:pPr lvl="2" eaLnBrk="1" hangingPunct="1"/>
            <a:r>
              <a:rPr lang="en-US" altLang="en-US" sz="1400" dirty="0"/>
              <a:t>Rate at which throughput or latency improves when resources are added to the system.</a:t>
            </a:r>
          </a:p>
          <a:p>
            <a:pPr lvl="1" eaLnBrk="1" hangingPunct="1"/>
            <a:r>
              <a:rPr lang="en-US" altLang="en-US" sz="1600" dirty="0"/>
              <a:t>Degradation</a:t>
            </a:r>
          </a:p>
          <a:p>
            <a:pPr lvl="2" eaLnBrk="1" hangingPunct="1"/>
            <a:r>
              <a:rPr lang="en-US" altLang="en-US" sz="1400" dirty="0"/>
              <a:t>Rate at which latency or throughput decreases as more clients or activities are added without adding new resources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89D93DFE-1780-4D8F-B13B-39B11C8A1134}"/>
              </a:ext>
            </a:extLst>
          </p:cNvPr>
          <p:cNvSpPr>
            <a:spLocks noGrp="1" noChangeArrowheads="1"/>
          </p:cNvSpPr>
          <p:nvPr>
            <p:ph type="title"/>
          </p:nvPr>
        </p:nvSpPr>
        <p:spPr/>
        <p:txBody>
          <a:bodyPr/>
          <a:lstStyle/>
          <a:p>
            <a:pPr eaLnBrk="1" hangingPunct="1"/>
            <a:r>
              <a:rPr lang="en-US" altLang="en-US"/>
              <a:t>Performance (continued)</a:t>
            </a:r>
          </a:p>
        </p:txBody>
      </p:sp>
      <p:sp>
        <p:nvSpPr>
          <p:cNvPr id="41987" name="Rectangle 3">
            <a:extLst>
              <a:ext uri="{FF2B5EF4-FFF2-40B4-BE49-F238E27FC236}">
                <a16:creationId xmlns:a16="http://schemas.microsoft.com/office/drawing/2014/main" id="{50E7320E-BE0B-4629-AEAA-545D6B866C04}"/>
              </a:ext>
            </a:extLst>
          </p:cNvPr>
          <p:cNvSpPr>
            <a:spLocks noGrp="1" noChangeArrowheads="1"/>
          </p:cNvSpPr>
          <p:nvPr>
            <p:ph idx="1"/>
          </p:nvPr>
        </p:nvSpPr>
        <p:spPr>
          <a:xfrm>
            <a:off x="457200" y="1600200"/>
            <a:ext cx="8229600" cy="4530725"/>
          </a:xfrm>
        </p:spPr>
        <p:txBody>
          <a:bodyPr/>
          <a:lstStyle/>
          <a:p>
            <a:pPr eaLnBrk="1" hangingPunct="1">
              <a:lnSpc>
                <a:spcPct val="90000"/>
              </a:lnSpc>
            </a:pPr>
            <a:r>
              <a:rPr lang="en-US" altLang="en-US" dirty="0"/>
              <a:t>Factors that affect </a:t>
            </a:r>
            <a:r>
              <a:rPr lang="en-US" altLang="en-US" dirty="0" err="1"/>
              <a:t>permformance</a:t>
            </a:r>
            <a:endParaRPr lang="en-US" altLang="en-US" dirty="0"/>
          </a:p>
          <a:p>
            <a:pPr lvl="1" eaLnBrk="1" hangingPunct="1">
              <a:lnSpc>
                <a:spcPct val="90000"/>
              </a:lnSpc>
            </a:pPr>
            <a:r>
              <a:rPr lang="en-US" altLang="en-US" sz="1800" dirty="0"/>
              <a:t>Partitioning of distributed resources</a:t>
            </a:r>
          </a:p>
          <a:p>
            <a:pPr lvl="2" eaLnBrk="1" hangingPunct="1">
              <a:lnSpc>
                <a:spcPct val="90000"/>
              </a:lnSpc>
            </a:pPr>
            <a:r>
              <a:rPr lang="en-US" altLang="en-US" dirty="0"/>
              <a:t>Affects the amount and sizes of data sent between processes, machines, and networks.</a:t>
            </a:r>
          </a:p>
          <a:p>
            <a:pPr lvl="1" eaLnBrk="1" hangingPunct="1">
              <a:lnSpc>
                <a:spcPct val="90000"/>
              </a:lnSpc>
            </a:pPr>
            <a:r>
              <a:rPr lang="en-US" altLang="en-US" sz="1800" dirty="0"/>
              <a:t>Caching</a:t>
            </a:r>
          </a:p>
          <a:p>
            <a:pPr lvl="2" eaLnBrk="1" hangingPunct="1">
              <a:lnSpc>
                <a:spcPct val="90000"/>
              </a:lnSpc>
            </a:pPr>
            <a:r>
              <a:rPr lang="en-US" altLang="en-US" dirty="0"/>
              <a:t>Holds data that has been sent previously for possible use later.  Attempts to avoid retrieving resources already held.  May induce problems with consistency and staleness of the data.</a:t>
            </a:r>
          </a:p>
          <a:p>
            <a:pPr lvl="1" eaLnBrk="1" hangingPunct="1">
              <a:lnSpc>
                <a:spcPct val="90000"/>
              </a:lnSpc>
            </a:pPr>
            <a:r>
              <a:rPr lang="en-US" altLang="en-US" sz="1800" dirty="0"/>
              <a:t>Locking strategy</a:t>
            </a:r>
          </a:p>
          <a:p>
            <a:pPr lvl="2" eaLnBrk="1" hangingPunct="1">
              <a:lnSpc>
                <a:spcPct val="90000"/>
              </a:lnSpc>
            </a:pPr>
            <a:r>
              <a:rPr lang="en-US" altLang="en-US" dirty="0"/>
              <a:t>May trade off the use of immutable objects against use of mutable locked objects, e.g., create new immutable objects to achieve a state change, rather than locking and modifying a mutable object’s state.</a:t>
            </a:r>
          </a:p>
          <a:p>
            <a:pPr lvl="1" eaLnBrk="1" hangingPunct="1">
              <a:lnSpc>
                <a:spcPct val="90000"/>
              </a:lnSpc>
            </a:pPr>
            <a:r>
              <a:rPr lang="en-US" altLang="en-US" sz="1800" dirty="0"/>
              <a:t>Use of background tasks</a:t>
            </a:r>
          </a:p>
          <a:p>
            <a:pPr lvl="2" eaLnBrk="1" hangingPunct="1">
              <a:lnSpc>
                <a:spcPct val="90000"/>
              </a:lnSpc>
            </a:pPr>
            <a:r>
              <a:rPr lang="en-US" altLang="en-US" dirty="0"/>
              <a:t>Define activities that can usefully proceed while main activities are blocked.</a:t>
            </a:r>
          </a:p>
          <a:p>
            <a:pPr lvl="1" eaLnBrk="1" hangingPunct="1">
              <a:lnSpc>
                <a:spcPct val="90000"/>
              </a:lnSpc>
            </a:pPr>
            <a:r>
              <a:rPr lang="en-US" altLang="en-US" sz="1800" dirty="0"/>
              <a:t>Use algorithms specifically designed for concurrency</a:t>
            </a:r>
          </a:p>
          <a:p>
            <a:pPr lvl="2" eaLnBrk="1" hangingPunct="1">
              <a:lnSpc>
                <a:spcPct val="90000"/>
              </a:lnSpc>
            </a:pPr>
            <a:r>
              <a:rPr lang="en-US" altLang="en-US" dirty="0"/>
              <a:t>Some efficient sequential algorithms do not lend themselves to </a:t>
            </a:r>
            <a:r>
              <a:rPr lang="en-US" altLang="en-US" dirty="0" err="1"/>
              <a:t>efficent</a:t>
            </a:r>
            <a:r>
              <a:rPr lang="en-US" altLang="en-US" dirty="0"/>
              <a:t> concurrent implementation, but there may be good concurrent versions available.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6FB9C97-9A46-4302-BD07-09E273368B0C}"/>
              </a:ext>
            </a:extLst>
          </p:cNvPr>
          <p:cNvSpPr>
            <a:spLocks noGrp="1" noChangeArrowheads="1"/>
          </p:cNvSpPr>
          <p:nvPr>
            <p:ph type="title"/>
          </p:nvPr>
        </p:nvSpPr>
        <p:spPr/>
        <p:txBody>
          <a:bodyPr/>
          <a:lstStyle/>
          <a:p>
            <a:pPr eaLnBrk="1" hangingPunct="1"/>
            <a:r>
              <a:rPr lang="en-US" altLang="en-US"/>
              <a:t>Threading Memory Model</a:t>
            </a:r>
          </a:p>
        </p:txBody>
      </p:sp>
      <p:sp>
        <p:nvSpPr>
          <p:cNvPr id="43011" name="Rectangle 3">
            <a:extLst>
              <a:ext uri="{FF2B5EF4-FFF2-40B4-BE49-F238E27FC236}">
                <a16:creationId xmlns:a16="http://schemas.microsoft.com/office/drawing/2014/main" id="{110B3785-6CE1-4ECB-8B31-DD8FEB18C4C0}"/>
              </a:ext>
            </a:extLst>
          </p:cNvPr>
          <p:cNvSpPr>
            <a:spLocks noGrp="1" noChangeArrowheads="1"/>
          </p:cNvSpPr>
          <p:nvPr>
            <p:ph idx="1"/>
          </p:nvPr>
        </p:nvSpPr>
        <p:spPr>
          <a:xfrm>
            <a:off x="457200" y="1600200"/>
            <a:ext cx="8305800" cy="4800599"/>
          </a:xfrm>
        </p:spPr>
        <p:txBody>
          <a:bodyPr/>
          <a:lstStyle/>
          <a:p>
            <a:pPr eaLnBrk="1" hangingPunct="1">
              <a:lnSpc>
                <a:spcPct val="90000"/>
              </a:lnSpc>
            </a:pPr>
            <a:r>
              <a:rPr lang="en-US" altLang="en-US" sz="1800" dirty="0"/>
              <a:t>Both the compiler and the processor that your code runs on are allowed to:</a:t>
            </a:r>
          </a:p>
          <a:p>
            <a:pPr lvl="1" eaLnBrk="1" hangingPunct="1">
              <a:lnSpc>
                <a:spcPct val="90000"/>
              </a:lnSpc>
            </a:pPr>
            <a:r>
              <a:rPr lang="en-US" altLang="en-US" sz="1600" dirty="0"/>
              <a:t>Cache variables in registers or other cache memory</a:t>
            </a:r>
          </a:p>
          <a:p>
            <a:pPr lvl="1" eaLnBrk="1" hangingPunct="1">
              <a:lnSpc>
                <a:spcPct val="90000"/>
              </a:lnSpc>
            </a:pPr>
            <a:r>
              <a:rPr lang="en-US" altLang="en-US" sz="1600" dirty="0"/>
              <a:t>Rearrange instructions</a:t>
            </a:r>
          </a:p>
          <a:p>
            <a:pPr lvl="1" eaLnBrk="1" hangingPunct="1">
              <a:lnSpc>
                <a:spcPct val="90000"/>
              </a:lnSpc>
            </a:pPr>
            <a:r>
              <a:rPr lang="en-US" altLang="en-US" sz="1600" dirty="0"/>
              <a:t>For single threads, the compiler and processor are constrained to </a:t>
            </a:r>
            <a:r>
              <a:rPr lang="en-US" altLang="en-US" sz="1600" dirty="0" err="1"/>
              <a:t>perserve</a:t>
            </a:r>
            <a:r>
              <a:rPr lang="en-US" altLang="en-US" sz="1600" dirty="0"/>
              <a:t> sequential semantics, e.g., program order semantics.</a:t>
            </a:r>
          </a:p>
          <a:p>
            <a:pPr lvl="1" eaLnBrk="1" hangingPunct="1">
              <a:lnSpc>
                <a:spcPct val="90000"/>
              </a:lnSpc>
            </a:pPr>
            <a:r>
              <a:rPr lang="en-US" altLang="en-US" sz="1600" dirty="0"/>
              <a:t>For interactions between threads there are no such guarantees. </a:t>
            </a:r>
            <a:br>
              <a:rPr lang="en-US" altLang="en-US" sz="700" dirty="0"/>
            </a:br>
            <a:endParaRPr lang="en-US" altLang="en-US" sz="700" dirty="0"/>
          </a:p>
          <a:p>
            <a:pPr eaLnBrk="1" hangingPunct="1">
              <a:lnSpc>
                <a:spcPct val="90000"/>
              </a:lnSpc>
            </a:pPr>
            <a:r>
              <a:rPr lang="en-US" altLang="en-US" sz="1800" dirty="0"/>
              <a:t>The </a:t>
            </a:r>
            <a:r>
              <a:rPr lang="en-US" altLang="en-US" sz="1800" b="1" i="1" dirty="0"/>
              <a:t>lock</a:t>
            </a:r>
            <a:r>
              <a:rPr lang="en-US" altLang="en-US" sz="1800" dirty="0"/>
              <a:t> construct and </a:t>
            </a:r>
            <a:r>
              <a:rPr lang="en-US" altLang="en-US" sz="1800" b="1" i="1" dirty="0"/>
              <a:t>volatile</a:t>
            </a:r>
            <a:r>
              <a:rPr lang="en-US" altLang="en-US" sz="1800" dirty="0"/>
              <a:t> qualifier are intended to extend these guarantees to threads operating in a multi-threaded environment.</a:t>
            </a:r>
          </a:p>
          <a:p>
            <a:pPr lvl="1" eaLnBrk="1" hangingPunct="1">
              <a:lnSpc>
                <a:spcPct val="90000"/>
              </a:lnSpc>
            </a:pPr>
            <a:r>
              <a:rPr lang="en-US" altLang="en-US" sz="1600" dirty="0"/>
              <a:t>Any thread running within a lock body or in a synchronized function will enjoy the program order semantics guarantee.</a:t>
            </a:r>
          </a:p>
          <a:p>
            <a:pPr lvl="2" eaLnBrk="1" hangingPunct="1">
              <a:lnSpc>
                <a:spcPct val="90000"/>
              </a:lnSpc>
            </a:pPr>
            <a:r>
              <a:rPr lang="en-US" altLang="en-US" sz="1400" dirty="0"/>
              <a:t>Releasing a lock forces a flush of all writes from the thread’s working memory.</a:t>
            </a:r>
          </a:p>
          <a:p>
            <a:pPr lvl="2" eaLnBrk="1" hangingPunct="1">
              <a:lnSpc>
                <a:spcPct val="90000"/>
              </a:lnSpc>
            </a:pPr>
            <a:r>
              <a:rPr lang="en-US" altLang="en-US" sz="1400" dirty="0"/>
              <a:t>Acquiring a lock forces a reload of all fields accessible to the acquiring thread.</a:t>
            </a:r>
          </a:p>
          <a:p>
            <a:pPr lvl="1" eaLnBrk="1" hangingPunct="1">
              <a:lnSpc>
                <a:spcPct val="90000"/>
              </a:lnSpc>
            </a:pPr>
            <a:r>
              <a:rPr lang="en-US" altLang="en-US" sz="1600" dirty="0"/>
              <a:t>If a variable is qualified as volatile:</a:t>
            </a:r>
          </a:p>
          <a:p>
            <a:pPr lvl="2" eaLnBrk="1" hangingPunct="1">
              <a:lnSpc>
                <a:spcPct val="90000"/>
              </a:lnSpc>
            </a:pPr>
            <a:r>
              <a:rPr lang="en-US" altLang="en-US" sz="1400" dirty="0"/>
              <a:t>Any written value is flushed by the writer thread before the writer performs any other memory operation.</a:t>
            </a:r>
          </a:p>
          <a:p>
            <a:pPr lvl="2" eaLnBrk="1" hangingPunct="1">
              <a:lnSpc>
                <a:spcPct val="90000"/>
              </a:lnSpc>
            </a:pPr>
            <a:r>
              <a:rPr lang="en-US" altLang="en-US" sz="1400" dirty="0"/>
              <a:t>Reader threads must reload the values of volatile variables for each access.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A558D50-D1F9-47AD-AD8E-8DE76B7A1FAC}"/>
              </a:ext>
            </a:extLst>
          </p:cNvPr>
          <p:cNvSpPr>
            <a:spLocks noGrp="1" noChangeArrowheads="1"/>
          </p:cNvSpPr>
          <p:nvPr>
            <p:ph type="title"/>
          </p:nvPr>
        </p:nvSpPr>
        <p:spPr/>
        <p:txBody>
          <a:bodyPr/>
          <a:lstStyle/>
          <a:p>
            <a:pPr eaLnBrk="1" hangingPunct="1"/>
            <a:r>
              <a:rPr lang="en-US" altLang="en-US"/>
              <a:t>Synchronous - Definitions</a:t>
            </a:r>
          </a:p>
        </p:txBody>
      </p:sp>
      <p:sp>
        <p:nvSpPr>
          <p:cNvPr id="17411" name="Rectangle 3">
            <a:extLst>
              <a:ext uri="{FF2B5EF4-FFF2-40B4-BE49-F238E27FC236}">
                <a16:creationId xmlns:a16="http://schemas.microsoft.com/office/drawing/2014/main" id="{BED1A48A-E12A-4DC0-8DA7-768AC55DCF15}"/>
              </a:ext>
            </a:extLst>
          </p:cNvPr>
          <p:cNvSpPr>
            <a:spLocks noGrp="1" noChangeArrowheads="1"/>
          </p:cNvSpPr>
          <p:nvPr>
            <p:ph idx="1"/>
          </p:nvPr>
        </p:nvSpPr>
        <p:spPr/>
        <p:txBody>
          <a:bodyPr/>
          <a:lstStyle/>
          <a:p>
            <a:pPr eaLnBrk="1" hangingPunct="1"/>
            <a:r>
              <a:rPr lang="en-US" altLang="en-US"/>
              <a:t>Orbital Satellites</a:t>
            </a:r>
          </a:p>
          <a:p>
            <a:pPr lvl="1" eaLnBrk="1" hangingPunct="1"/>
            <a:r>
              <a:rPr lang="en-US" altLang="en-US" sz="1800"/>
              <a:t>Stationary relative to the earth</a:t>
            </a:r>
          </a:p>
          <a:p>
            <a:pPr eaLnBrk="1" hangingPunct="1"/>
            <a:r>
              <a:rPr lang="en-US" altLang="en-US"/>
              <a:t>Neurobiology</a:t>
            </a:r>
          </a:p>
          <a:p>
            <a:pPr lvl="1" eaLnBrk="1" hangingPunct="1"/>
            <a:r>
              <a:rPr lang="en-US" altLang="en-US" sz="1800"/>
              <a:t>Mental processes that entrain to external stimuli as in epilepsy</a:t>
            </a:r>
          </a:p>
          <a:p>
            <a:pPr eaLnBrk="1" hangingPunct="1"/>
            <a:r>
              <a:rPr lang="en-US" altLang="en-US"/>
              <a:t>Communication Systems</a:t>
            </a:r>
          </a:p>
          <a:p>
            <a:pPr lvl="1" eaLnBrk="1" hangingPunct="1"/>
            <a:r>
              <a:rPr lang="en-US" altLang="en-US" sz="1800"/>
              <a:t>Information is contained in frames with constant frame rate</a:t>
            </a:r>
          </a:p>
          <a:p>
            <a:pPr eaLnBrk="1" hangingPunct="1"/>
            <a:r>
              <a:rPr lang="en-US" altLang="en-US"/>
              <a:t>Radio and Radar Detection</a:t>
            </a:r>
          </a:p>
          <a:p>
            <a:pPr lvl="1" eaLnBrk="1" hangingPunct="1"/>
            <a:r>
              <a:rPr lang="en-US" altLang="en-US" sz="1800"/>
              <a:t>Carrier is removed by an oscillator that locks onto the incoming carrier frequency</a:t>
            </a:r>
          </a:p>
          <a:p>
            <a:pPr eaLnBrk="1" hangingPunct="1"/>
            <a:r>
              <a:rPr lang="en-US" altLang="en-US"/>
              <a:t>Software</a:t>
            </a:r>
          </a:p>
          <a:p>
            <a:pPr lvl="1" eaLnBrk="1" hangingPunct="1"/>
            <a:r>
              <a:rPr lang="en-US" altLang="en-US" sz="1800"/>
              <a:t>A function call that blocks the caller until finished</a:t>
            </a:r>
          </a:p>
          <a:p>
            <a:pPr lvl="1" eaLnBrk="1" hangingPunct="1"/>
            <a:r>
              <a:rPr lang="en-US" altLang="en-US" sz="1800"/>
              <a:t>A component that collects input by waiting for data from a single sender at some point in the code, e.g., cin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a:extLst>
              <a:ext uri="{FF2B5EF4-FFF2-40B4-BE49-F238E27FC236}">
                <a16:creationId xmlns:a16="http://schemas.microsoft.com/office/drawing/2014/main" id="{E48CBC2B-36FF-40C4-A07F-A666944E6DFE}"/>
              </a:ext>
            </a:extLst>
          </p:cNvPr>
          <p:cNvSpPr>
            <a:spLocks noGrp="1" noChangeArrowheads="1"/>
          </p:cNvSpPr>
          <p:nvPr>
            <p:ph type="ctrTitle"/>
          </p:nvPr>
        </p:nvSpPr>
        <p:spPr/>
        <p:txBody>
          <a:bodyPr/>
          <a:lstStyle/>
          <a:p>
            <a:pPr eaLnBrk="1" hangingPunct="1"/>
            <a:r>
              <a:rPr lang="en-US" altLang="en-US"/>
              <a:t>End of Presentation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6">
            <a:extLst>
              <a:ext uri="{FF2B5EF4-FFF2-40B4-BE49-F238E27FC236}">
                <a16:creationId xmlns:a16="http://schemas.microsoft.com/office/drawing/2014/main" id="{BC9C72C6-53C7-4DCC-BF0D-CBAE75979857}"/>
              </a:ext>
            </a:extLst>
          </p:cNvPr>
          <p:cNvSpPr>
            <a:spLocks noGrp="1" noChangeArrowheads="1"/>
          </p:cNvSpPr>
          <p:nvPr>
            <p:ph type="title"/>
          </p:nvPr>
        </p:nvSpPr>
        <p:spPr/>
        <p:txBody>
          <a:bodyPr/>
          <a:lstStyle/>
          <a:p>
            <a:pPr eaLnBrk="1" hangingPunct="1"/>
            <a:r>
              <a:rPr lang="en-US" altLang="en-US" sz="3000"/>
              <a:t>Three Threaded Client with SC/PBRO</a:t>
            </a:r>
          </a:p>
        </p:txBody>
      </p:sp>
      <p:graphicFrame>
        <p:nvGraphicFramePr>
          <p:cNvPr id="11266" name="Object 5">
            <a:extLst>
              <a:ext uri="{FF2B5EF4-FFF2-40B4-BE49-F238E27FC236}">
                <a16:creationId xmlns:a16="http://schemas.microsoft.com/office/drawing/2014/main" id="{50569BED-79CE-454A-B513-26D96607FE52}"/>
              </a:ext>
            </a:extLst>
          </p:cNvPr>
          <p:cNvGraphicFramePr>
            <a:graphicFrameLocks noGrp="1" noChangeAspect="1"/>
          </p:cNvGraphicFramePr>
          <p:nvPr>
            <p:ph idx="1"/>
          </p:nvPr>
        </p:nvGraphicFramePr>
        <p:xfrm>
          <a:off x="609600" y="1295400"/>
          <a:ext cx="7869238" cy="4835525"/>
        </p:xfrm>
        <a:graphic>
          <a:graphicData uri="http://schemas.openxmlformats.org/presentationml/2006/ole">
            <mc:AlternateContent xmlns:mc="http://schemas.openxmlformats.org/markup-compatibility/2006">
              <mc:Choice xmlns:v="urn:schemas-microsoft-com:vml" Requires="v">
                <p:oleObj spid="_x0000_s11270" name="VISIO" r:id="rId4" imgW="8893080" imgH="5464080" progId="Visio.Drawing.6">
                  <p:embed/>
                </p:oleObj>
              </mc:Choice>
              <mc:Fallback>
                <p:oleObj name="VISIO" r:id="rId4" imgW="8893080" imgH="5464080" progId="Visio.Drawing.6">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295400"/>
                        <a:ext cx="7869238" cy="483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1B8EF87-C380-463C-9D76-0F2DDBF9C57E}"/>
              </a:ext>
            </a:extLst>
          </p:cNvPr>
          <p:cNvSpPr>
            <a:spLocks noGrp="1" noChangeArrowheads="1"/>
          </p:cNvSpPr>
          <p:nvPr>
            <p:ph type="title"/>
          </p:nvPr>
        </p:nvSpPr>
        <p:spPr/>
        <p:txBody>
          <a:bodyPr/>
          <a:lstStyle/>
          <a:p>
            <a:pPr eaLnBrk="1" hangingPunct="1"/>
            <a:r>
              <a:rPr lang="en-US" altLang="en-US"/>
              <a:t>Asynchronous Software	</a:t>
            </a:r>
          </a:p>
        </p:txBody>
      </p:sp>
      <p:sp>
        <p:nvSpPr>
          <p:cNvPr id="18435" name="Rectangle 3">
            <a:extLst>
              <a:ext uri="{FF2B5EF4-FFF2-40B4-BE49-F238E27FC236}">
                <a16:creationId xmlns:a16="http://schemas.microsoft.com/office/drawing/2014/main" id="{AE5E962C-5C5A-4D12-AEF3-F832FF0E3108}"/>
              </a:ext>
            </a:extLst>
          </p:cNvPr>
          <p:cNvSpPr>
            <a:spLocks noGrp="1" noChangeArrowheads="1"/>
          </p:cNvSpPr>
          <p:nvPr>
            <p:ph idx="1"/>
          </p:nvPr>
        </p:nvSpPr>
        <p:spPr/>
        <p:txBody>
          <a:bodyPr/>
          <a:lstStyle/>
          <a:p>
            <a:pPr eaLnBrk="1" hangingPunct="1"/>
            <a:r>
              <a:rPr lang="en-US" altLang="en-US"/>
              <a:t>Function call returns immediately without waiting for function completion.</a:t>
            </a:r>
          </a:p>
          <a:p>
            <a:pPr eaLnBrk="1" hangingPunct="1"/>
            <a:r>
              <a:rPr lang="en-US" altLang="en-US"/>
              <a:t>One of the following happens after return:</a:t>
            </a:r>
          </a:p>
          <a:p>
            <a:pPr lvl="1" eaLnBrk="1" hangingPunct="1"/>
            <a:r>
              <a:rPr lang="en-US" altLang="en-US" sz="1800"/>
              <a:t>Caller needs no reply and ignores the callee.</a:t>
            </a:r>
          </a:p>
          <a:p>
            <a:pPr lvl="1" eaLnBrk="1" hangingPunct="1"/>
            <a:r>
              <a:rPr lang="en-US" altLang="en-US" sz="1800"/>
              <a:t>Caller must </a:t>
            </a:r>
            <a:r>
              <a:rPr lang="en-US" altLang="en-US" sz="1800" u="sng"/>
              <a:t>poll for completion status</a:t>
            </a:r>
            <a:r>
              <a:rPr lang="en-US" altLang="en-US" sz="1800"/>
              <a:t>, e.g., keep checking</a:t>
            </a:r>
          </a:p>
          <a:p>
            <a:pPr lvl="1" eaLnBrk="1" hangingPunct="1"/>
            <a:r>
              <a:rPr lang="en-US" altLang="en-US" sz="1800"/>
              <a:t>Caller must </a:t>
            </a:r>
            <a:r>
              <a:rPr lang="en-US" altLang="en-US" sz="1800" u="sng"/>
              <a:t>provide a callback</a:t>
            </a:r>
            <a:r>
              <a:rPr lang="en-US" altLang="en-US" sz="1800"/>
              <a:t> for the callee to use when finished</a:t>
            </a:r>
          </a:p>
          <a:p>
            <a:pPr lvl="1" eaLnBrk="1" hangingPunct="1"/>
            <a:r>
              <a:rPr lang="en-US" altLang="en-US" sz="1800"/>
              <a:t>Caller </a:t>
            </a:r>
            <a:r>
              <a:rPr lang="en-US" altLang="en-US" sz="1800" u="sng"/>
              <a:t>deposits a message in a queue</a:t>
            </a:r>
            <a:r>
              <a:rPr lang="en-US" altLang="en-US" sz="1800"/>
              <a:t> for the callee to process at some later time, without expecting or waiting for a reply.</a:t>
            </a:r>
          </a:p>
          <a:p>
            <a:pPr lvl="2" eaLnBrk="1" hangingPunct="1"/>
            <a:r>
              <a:rPr lang="en-US" altLang="en-US"/>
              <a:t>The callee may, but is not required to, deposit a reply in a queue owned by the caller.</a:t>
            </a:r>
          </a:p>
          <a:p>
            <a:pPr lvl="1" eaLnBrk="1" hangingPunct="1"/>
            <a:r>
              <a:rPr lang="en-US" altLang="en-US" sz="1800"/>
              <a:t>If a system is based on message passing, the callee can react to inputs from an arbitrary number of sources, arriving in any order, at any time.</a:t>
            </a:r>
          </a:p>
          <a:p>
            <a:pPr lvl="2" eaLnBrk="1" hangingPunct="1"/>
            <a:r>
              <a:rPr lang="en-US" altLang="en-US"/>
              <a:t>Very flexible.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4D4BD01-2215-44AE-B0C4-FF78F873810F}"/>
              </a:ext>
            </a:extLst>
          </p:cNvPr>
          <p:cNvSpPr>
            <a:spLocks noGrp="1" noChangeArrowheads="1"/>
          </p:cNvSpPr>
          <p:nvPr>
            <p:ph type="title"/>
          </p:nvPr>
        </p:nvSpPr>
        <p:spPr/>
        <p:txBody>
          <a:bodyPr/>
          <a:lstStyle/>
          <a:p>
            <a:pPr eaLnBrk="1" hangingPunct="1"/>
            <a:r>
              <a:rPr lang="en-US" altLang="en-US"/>
              <a:t>Synchronize (synonym – serialize)</a:t>
            </a:r>
          </a:p>
        </p:txBody>
      </p:sp>
      <p:sp>
        <p:nvSpPr>
          <p:cNvPr id="19459" name="Rectangle 3">
            <a:extLst>
              <a:ext uri="{FF2B5EF4-FFF2-40B4-BE49-F238E27FC236}">
                <a16:creationId xmlns:a16="http://schemas.microsoft.com/office/drawing/2014/main" id="{4269D297-2E2B-4731-9BE8-35D810E59B35}"/>
              </a:ext>
            </a:extLst>
          </p:cNvPr>
          <p:cNvSpPr>
            <a:spLocks noGrp="1" noChangeArrowheads="1"/>
          </p:cNvSpPr>
          <p:nvPr>
            <p:ph idx="1"/>
          </p:nvPr>
        </p:nvSpPr>
        <p:spPr>
          <a:xfrm>
            <a:off x="457200" y="1066800"/>
            <a:ext cx="8229600" cy="5064125"/>
          </a:xfrm>
        </p:spPr>
        <p:txBody>
          <a:bodyPr/>
          <a:lstStyle/>
          <a:p>
            <a:pPr eaLnBrk="1" hangingPunct="1"/>
            <a:r>
              <a:rPr lang="en-US" altLang="en-US"/>
              <a:t>Just to be confusing, the word synchronize, pronounced and spelled very like synchronous, means something entirely different.</a:t>
            </a:r>
          </a:p>
          <a:p>
            <a:pPr eaLnBrk="1" hangingPunct="1"/>
            <a:r>
              <a:rPr lang="en-US" altLang="en-US"/>
              <a:t>For software, synchronize means to control access to a resource shared between threads so that only one thread at a time is allowed to use the resource.</a:t>
            </a:r>
          </a:p>
          <a:p>
            <a:pPr lvl="1" eaLnBrk="1" hangingPunct="1"/>
            <a:r>
              <a:rPr lang="en-US" altLang="en-US" sz="1800"/>
              <a:t>The resource is locked by the thread and no other thread gets access, even if the thread is blocked, suspended, or waiting to run, until the using thread releases the lock.</a:t>
            </a:r>
          </a:p>
          <a:p>
            <a:pPr lvl="1" eaLnBrk="1" hangingPunct="1"/>
            <a:r>
              <a:rPr lang="en-US" altLang="en-US" sz="1800"/>
              <a:t>A lock may apply only to some specific code location or to an object accessed anywhere in the code.</a:t>
            </a:r>
          </a:p>
          <a:p>
            <a:pPr lvl="1" eaLnBrk="1" hangingPunct="1"/>
            <a:r>
              <a:rPr lang="en-US" altLang="en-US" sz="1800"/>
              <a:t>A thread can lock a resource by using any of the following:</a:t>
            </a:r>
          </a:p>
          <a:p>
            <a:pPr lvl="2" eaLnBrk="1" hangingPunct="1"/>
            <a:r>
              <a:rPr lang="en-US" altLang="en-US"/>
              <a:t>C# lock, .Net Monitor, critical section, mutex, or event</a:t>
            </a:r>
          </a:p>
          <a:p>
            <a:pPr lvl="1" eaLnBrk="1" hangingPunct="1"/>
            <a:r>
              <a:rPr lang="en-US" altLang="en-US" sz="1800"/>
              <a:t>The following resources are often shared between threads:</a:t>
            </a:r>
          </a:p>
          <a:p>
            <a:pPr lvl="2" eaLnBrk="1" hangingPunct="1"/>
            <a:r>
              <a:rPr lang="en-US" altLang="en-US"/>
              <a:t>Queues, I/O streams, files, and windows</a:t>
            </a:r>
          </a:p>
          <a:p>
            <a:pPr lvl="2" eaLnBrk="1" hangingPunct="1"/>
            <a:r>
              <a:rPr lang="en-US" altLang="en-US"/>
              <a:t>Static members of a class</a:t>
            </a:r>
          </a:p>
          <a:p>
            <a:pPr lvl="2" eaLnBrk="1" hangingPunct="1"/>
            <a:r>
              <a:rPr lang="en-US" altLang="en-US"/>
              <a:t>C and C++ can share global variables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F0590B5-AD55-498D-B7B4-6BD3BCF0352F}"/>
              </a:ext>
            </a:extLst>
          </p:cNvPr>
          <p:cNvSpPr>
            <a:spLocks noGrp="1" noChangeArrowheads="1"/>
          </p:cNvSpPr>
          <p:nvPr>
            <p:ph type="title"/>
          </p:nvPr>
        </p:nvSpPr>
        <p:spPr/>
        <p:txBody>
          <a:bodyPr/>
          <a:lstStyle/>
          <a:p>
            <a:pPr eaLnBrk="1" hangingPunct="1"/>
            <a:r>
              <a:rPr lang="en-US" altLang="en-US"/>
              <a:t>What is an Asynchronous System?</a:t>
            </a:r>
          </a:p>
        </p:txBody>
      </p:sp>
      <p:sp>
        <p:nvSpPr>
          <p:cNvPr id="20483" name="Rectangle 3">
            <a:extLst>
              <a:ext uri="{FF2B5EF4-FFF2-40B4-BE49-F238E27FC236}">
                <a16:creationId xmlns:a16="http://schemas.microsoft.com/office/drawing/2014/main" id="{8AA57C41-42DA-4DE1-8D7D-0C58BCA6D5C8}"/>
              </a:ext>
            </a:extLst>
          </p:cNvPr>
          <p:cNvSpPr>
            <a:spLocks noGrp="1" noChangeArrowheads="1"/>
          </p:cNvSpPr>
          <p:nvPr>
            <p:ph idx="1"/>
          </p:nvPr>
        </p:nvSpPr>
        <p:spPr/>
        <p:txBody>
          <a:bodyPr/>
          <a:lstStyle/>
          <a:p>
            <a:pPr eaLnBrk="1" hangingPunct="1"/>
            <a:r>
              <a:rPr lang="en-US" altLang="en-US"/>
              <a:t>Two parties communicate without being bound to a specific time.</a:t>
            </a:r>
          </a:p>
          <a:p>
            <a:pPr lvl="1" eaLnBrk="1" hangingPunct="1"/>
            <a:r>
              <a:rPr lang="en-US" altLang="en-US" sz="1800"/>
              <a:t>Email is a classic example.</a:t>
            </a:r>
          </a:p>
          <a:p>
            <a:pPr lvl="2" eaLnBrk="1" hangingPunct="1"/>
            <a:r>
              <a:rPr lang="en-US" altLang="en-US"/>
              <a:t>Message is sent, can be read at any later time.</a:t>
            </a:r>
          </a:p>
          <a:p>
            <a:pPr lvl="2" eaLnBrk="1" hangingPunct="1"/>
            <a:r>
              <a:rPr lang="en-US" altLang="en-US"/>
              <a:t>No constraints on when message is sent.</a:t>
            </a:r>
          </a:p>
          <a:p>
            <a:pPr lvl="2" eaLnBrk="1" hangingPunct="1"/>
            <a:r>
              <a:rPr lang="en-US" altLang="en-US"/>
              <a:t>No constraints on when message is read, as long as it is later than sending time.</a:t>
            </a:r>
          </a:p>
          <a:p>
            <a:pPr lvl="1" eaLnBrk="1" hangingPunct="1"/>
            <a:r>
              <a:rPr lang="en-US" altLang="en-US" sz="1800"/>
              <a:t>Requires four things:</a:t>
            </a:r>
          </a:p>
          <a:p>
            <a:pPr lvl="2" eaLnBrk="1" hangingPunct="1"/>
            <a:r>
              <a:rPr lang="en-US" altLang="en-US"/>
              <a:t>Sender</a:t>
            </a:r>
          </a:p>
          <a:p>
            <a:pPr lvl="2" eaLnBrk="1" hangingPunct="1"/>
            <a:r>
              <a:rPr lang="en-US" altLang="en-US"/>
              <a:t>Receiver</a:t>
            </a:r>
          </a:p>
          <a:p>
            <a:pPr lvl="2" eaLnBrk="1" hangingPunct="1"/>
            <a:r>
              <a:rPr lang="en-US" altLang="en-US"/>
              <a:t>Place to put messages</a:t>
            </a:r>
          </a:p>
          <a:p>
            <a:pPr lvl="2" eaLnBrk="1" hangingPunct="1"/>
            <a:r>
              <a:rPr lang="en-US" altLang="en-US"/>
              <a:t>Transmission facility that does not require any action on part of sender or receiver, other than to send and collect message.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6A809F83-FD08-4501-ACA4-27677AF0DB27}"/>
              </a:ext>
            </a:extLst>
          </p:cNvPr>
          <p:cNvSpPr>
            <a:spLocks noGrp="1" noChangeArrowheads="1"/>
          </p:cNvSpPr>
          <p:nvPr>
            <p:ph type="title"/>
          </p:nvPr>
        </p:nvSpPr>
        <p:spPr/>
        <p:txBody>
          <a:bodyPr/>
          <a:lstStyle/>
          <a:p>
            <a:pPr eaLnBrk="1" hangingPunct="1"/>
            <a:r>
              <a:rPr lang="en-US" altLang="en-US"/>
              <a:t>FIFO Queues</a:t>
            </a:r>
          </a:p>
        </p:txBody>
      </p:sp>
      <p:sp>
        <p:nvSpPr>
          <p:cNvPr id="1028" name="Rectangle 3">
            <a:extLst>
              <a:ext uri="{FF2B5EF4-FFF2-40B4-BE49-F238E27FC236}">
                <a16:creationId xmlns:a16="http://schemas.microsoft.com/office/drawing/2014/main" id="{A667220B-F9DE-476F-B182-7864979B6966}"/>
              </a:ext>
            </a:extLst>
          </p:cNvPr>
          <p:cNvSpPr>
            <a:spLocks noGrp="1" noChangeArrowheads="1"/>
          </p:cNvSpPr>
          <p:nvPr>
            <p:ph type="body" sz="half" idx="1"/>
          </p:nvPr>
        </p:nvSpPr>
        <p:spPr>
          <a:xfrm>
            <a:off x="457200" y="1295400"/>
            <a:ext cx="7696200" cy="1905000"/>
          </a:xfrm>
        </p:spPr>
        <p:txBody>
          <a:bodyPr/>
          <a:lstStyle/>
          <a:p>
            <a:pPr eaLnBrk="1" hangingPunct="1"/>
            <a:r>
              <a:rPr lang="en-US" altLang="en-US" u="sng"/>
              <a:t>F</a:t>
            </a:r>
            <a:r>
              <a:rPr lang="en-US" altLang="en-US"/>
              <a:t>irst </a:t>
            </a:r>
            <a:r>
              <a:rPr lang="en-US" altLang="en-US" u="sng"/>
              <a:t>I</a:t>
            </a:r>
            <a:r>
              <a:rPr lang="en-US" altLang="en-US"/>
              <a:t>n </a:t>
            </a:r>
            <a:r>
              <a:rPr lang="en-US" altLang="en-US" u="sng"/>
              <a:t>F</a:t>
            </a:r>
            <a:r>
              <a:rPr lang="en-US" altLang="en-US"/>
              <a:t>irst </a:t>
            </a:r>
            <a:r>
              <a:rPr lang="en-US" altLang="en-US" u="sng"/>
              <a:t>O</a:t>
            </a:r>
            <a:r>
              <a:rPr lang="en-US" altLang="en-US"/>
              <a:t>ut queues are usually constructed with linked lists.</a:t>
            </a:r>
          </a:p>
          <a:p>
            <a:pPr lvl="1" eaLnBrk="1" hangingPunct="1"/>
            <a:r>
              <a:rPr lang="en-US" altLang="en-US" sz="1800"/>
              <a:t>Objects enter the queue by getting linked to one end.</a:t>
            </a:r>
          </a:p>
          <a:p>
            <a:pPr lvl="1" eaLnBrk="1" hangingPunct="1"/>
            <a:r>
              <a:rPr lang="en-US" altLang="en-US" sz="1800"/>
              <a:t>Objects leave the queue by getting unlinked from the other end.</a:t>
            </a:r>
          </a:p>
        </p:txBody>
      </p:sp>
      <p:graphicFrame>
        <p:nvGraphicFramePr>
          <p:cNvPr id="1026" name="Object 4">
            <a:extLst>
              <a:ext uri="{FF2B5EF4-FFF2-40B4-BE49-F238E27FC236}">
                <a16:creationId xmlns:a16="http://schemas.microsoft.com/office/drawing/2014/main" id="{A47A7FB3-D038-46C4-8A04-84264AFD4D94}"/>
              </a:ext>
            </a:extLst>
          </p:cNvPr>
          <p:cNvGraphicFramePr>
            <a:graphicFrameLocks noGrp="1" noChangeAspect="1"/>
          </p:cNvGraphicFramePr>
          <p:nvPr>
            <p:ph sz="half" idx="2"/>
          </p:nvPr>
        </p:nvGraphicFramePr>
        <p:xfrm>
          <a:off x="990600" y="3440113"/>
          <a:ext cx="7467600" cy="2339975"/>
        </p:xfrm>
        <a:graphic>
          <a:graphicData uri="http://schemas.openxmlformats.org/presentationml/2006/ole">
            <mc:AlternateContent xmlns:mc="http://schemas.openxmlformats.org/markup-compatibility/2006">
              <mc:Choice xmlns:v="urn:schemas-microsoft-com:vml" Requires="v">
                <p:oleObj spid="_x0000_s1031" name="VISIO" r:id="rId4" imgW="7680960" imgH="2406240" progId="Visio.Drawing.6">
                  <p:embed/>
                </p:oleObj>
              </mc:Choice>
              <mc:Fallback>
                <p:oleObj name="VISIO" r:id="rId4" imgW="7680960" imgH="2406240" progId="Visio.Drawing.6">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440113"/>
                        <a:ext cx="7467600" cy="233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D9DCBA4-340B-4730-A0C8-9C4E35355EDC}"/>
              </a:ext>
            </a:extLst>
          </p:cNvPr>
          <p:cNvSpPr>
            <a:spLocks noGrp="1" noChangeArrowheads="1"/>
          </p:cNvSpPr>
          <p:nvPr>
            <p:ph type="title"/>
          </p:nvPr>
        </p:nvSpPr>
        <p:spPr/>
        <p:txBody>
          <a:bodyPr/>
          <a:lstStyle/>
          <a:p>
            <a:pPr eaLnBrk="1" hangingPunct="1"/>
            <a:r>
              <a:rPr lang="en-US" altLang="en-US"/>
              <a:t>Important Property of Queues</a:t>
            </a:r>
          </a:p>
        </p:txBody>
      </p:sp>
      <p:sp>
        <p:nvSpPr>
          <p:cNvPr id="21507" name="Rectangle 3">
            <a:extLst>
              <a:ext uri="{FF2B5EF4-FFF2-40B4-BE49-F238E27FC236}">
                <a16:creationId xmlns:a16="http://schemas.microsoft.com/office/drawing/2014/main" id="{88FAE7B9-AFD0-428C-A457-EFAE83CAF45D}"/>
              </a:ext>
            </a:extLst>
          </p:cNvPr>
          <p:cNvSpPr>
            <a:spLocks noGrp="1" noChangeArrowheads="1"/>
          </p:cNvSpPr>
          <p:nvPr>
            <p:ph idx="1"/>
          </p:nvPr>
        </p:nvSpPr>
        <p:spPr>
          <a:xfrm>
            <a:off x="457200" y="1143000"/>
            <a:ext cx="8229600" cy="4987925"/>
          </a:xfrm>
        </p:spPr>
        <p:txBody>
          <a:bodyPr/>
          <a:lstStyle/>
          <a:p>
            <a:pPr eaLnBrk="1" hangingPunct="1"/>
            <a:r>
              <a:rPr lang="en-US" altLang="en-US"/>
              <a:t>Queues decouple a receiver from its sender.</a:t>
            </a:r>
          </a:p>
          <a:p>
            <a:pPr lvl="1" eaLnBrk="1" hangingPunct="1"/>
            <a:r>
              <a:rPr lang="en-US" altLang="en-US" sz="1800"/>
              <a:t>Sender and receiver can be on different threads of a given process.</a:t>
            </a:r>
          </a:p>
          <a:p>
            <a:pPr lvl="1" eaLnBrk="1" hangingPunct="1"/>
            <a:r>
              <a:rPr lang="en-US" altLang="en-US" sz="1800"/>
              <a:t>Receiver does not need to process an object when it is handed off by the sender.</a:t>
            </a:r>
          </a:p>
          <a:p>
            <a:pPr lvl="1" eaLnBrk="1" hangingPunct="1"/>
            <a:r>
              <a:rPr lang="en-US" altLang="en-US" sz="1800"/>
              <a:t>Queues can eliminate timing mismatches between sender and receiver.</a:t>
            </a:r>
          </a:p>
          <a:p>
            <a:pPr lvl="2" eaLnBrk="1" hangingPunct="1"/>
            <a:r>
              <a:rPr lang="en-US" altLang="en-US"/>
              <a:t>One might be synchronized in nature, requiring message passing at fixed time intervals – a radar signal processor for example.</a:t>
            </a:r>
          </a:p>
          <a:p>
            <a:pPr lvl="2" eaLnBrk="1" hangingPunct="1"/>
            <a:r>
              <a:rPr lang="en-US" altLang="en-US"/>
              <a:t>The other might be free-running, handling messages with different service times, preventing synchronized operation.</a:t>
            </a:r>
          </a:p>
          <a:p>
            <a:pPr lvl="1" eaLnBrk="1" hangingPunct="1"/>
            <a:r>
              <a:rPr lang="en-US" altLang="en-US" sz="1800"/>
              <a:t>Queues can support reliable communication over unreliable media, simply holding onto messages it can’t send until the transmission link becomes available.</a:t>
            </a:r>
          </a:p>
          <a:p>
            <a:pPr eaLnBrk="1" hangingPunct="1"/>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1570</TotalTime>
  <Words>2460</Words>
  <Application>Microsoft Office PowerPoint</Application>
  <PresentationFormat>On-screen Show (4:3)</PresentationFormat>
  <Paragraphs>347</Paragraphs>
  <Slides>41</Slides>
  <Notes>39</Notes>
  <HiddenSlides>6</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41</vt:i4>
      </vt:variant>
    </vt:vector>
  </HeadingPairs>
  <TitlesOfParts>
    <vt:vector size="52" baseType="lpstr">
      <vt:lpstr>Arial</vt:lpstr>
      <vt:lpstr>Calibri</vt:lpstr>
      <vt:lpstr>Calibri Light</vt:lpstr>
      <vt:lpstr>Consolas</vt:lpstr>
      <vt:lpstr>Courier New</vt:lpstr>
      <vt:lpstr>Tahoma</vt:lpstr>
      <vt:lpstr>Times New Roman</vt:lpstr>
      <vt:lpstr>Wingdings</vt:lpstr>
      <vt:lpstr>Office Theme</vt:lpstr>
      <vt:lpstr>VISIO</vt:lpstr>
      <vt:lpstr>Visio</vt:lpstr>
      <vt:lpstr>Asynchronous Systems</vt:lpstr>
      <vt:lpstr>References</vt:lpstr>
      <vt:lpstr>Agenda</vt:lpstr>
      <vt:lpstr>Synchronous - Definitions</vt:lpstr>
      <vt:lpstr>Asynchronous Software </vt:lpstr>
      <vt:lpstr>Synchronize (synonym – serialize)</vt:lpstr>
      <vt:lpstr>What is an Asynchronous System?</vt:lpstr>
      <vt:lpstr>FIFO Queues</vt:lpstr>
      <vt:lpstr>Important Property of Queues</vt:lpstr>
      <vt:lpstr>Message Passing Between Threads</vt:lpstr>
      <vt:lpstr>Send and Receive Queues</vt:lpstr>
      <vt:lpstr>Send and Receive Queues</vt:lpstr>
      <vt:lpstr>What is an Asynchronous System?</vt:lpstr>
      <vt:lpstr>Why Use Asynchronous Systems?  Adapted from Concurrent Programming in Java, Doug Lea, Addison-Wesley, 1997</vt:lpstr>
      <vt:lpstr>Why use Asynchronous Systems? </vt:lpstr>
      <vt:lpstr>Windows, Queues, and Messages</vt:lpstr>
      <vt:lpstr>Windows Messaging</vt:lpstr>
      <vt:lpstr>Why use Asynchronous Systems? </vt:lpstr>
      <vt:lpstr>Why use Asynchronous Systems? </vt:lpstr>
      <vt:lpstr>Why use Asynchronous Systems? </vt:lpstr>
      <vt:lpstr>Synchronous Radar Just won’t work!</vt:lpstr>
      <vt:lpstr>Asynchronous Radar</vt:lpstr>
      <vt:lpstr>Asynchronous Operation</vt:lpstr>
      <vt:lpstr>Create a Thread</vt:lpstr>
      <vt:lpstr>ThreadPool</vt:lpstr>
      <vt:lpstr>BackgroundWorker</vt:lpstr>
      <vt:lpstr>Asynchronous Delegate</vt:lpstr>
      <vt:lpstr>Delegate’s BeginInvoke Arguments</vt:lpstr>
      <vt:lpstr>Delegate’s EndInvoke Arguments</vt:lpstr>
      <vt:lpstr>Form BeginInvoke</vt:lpstr>
      <vt:lpstr>Form’s BeginInvoke Parameters</vt:lpstr>
      <vt:lpstr>Demonstration Code  in CoreTechnologies\ThreadsAndSynchronization</vt:lpstr>
      <vt:lpstr>Design Forces</vt:lpstr>
      <vt:lpstr>Safety</vt:lpstr>
      <vt:lpstr>Liveness</vt:lpstr>
      <vt:lpstr>Liveness (continued)</vt:lpstr>
      <vt:lpstr>Performance</vt:lpstr>
      <vt:lpstr>Performance (continued)</vt:lpstr>
      <vt:lpstr>Threading Memory Model</vt:lpstr>
      <vt:lpstr>End of Presentation</vt:lpstr>
      <vt:lpstr>Three Threaded Client with SC/PBRO</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fawcett</dc:creator>
  <cp:lastModifiedBy>James Fawcett</cp:lastModifiedBy>
  <cp:revision>24</cp:revision>
  <dcterms:created xsi:type="dcterms:W3CDTF">2002-10-18T17:48:44Z</dcterms:created>
  <dcterms:modified xsi:type="dcterms:W3CDTF">2017-08-08T02:59:32Z</dcterms:modified>
</cp:coreProperties>
</file>