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2" r:id="rId8"/>
    <p:sldId id="263" r:id="rId9"/>
    <p:sldId id="261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A90EB-F7A6-43BA-A4B4-2EFBC6BD7929}" v="4" dt="2020-05-26T23:37:40.8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2CEC-7AC8-441D-918B-F930F14E70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7D532E-A304-44A3-A46C-9FF3E8479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0EE79-99AF-47B6-90B1-DE4B14AB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56064-6956-4AEB-BCC8-52DDAE78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505F51-EC64-499E-90BD-A2DB518A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1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42C41-485F-47CD-87CD-843A1BD86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773506-A171-4D6D-8440-6F7B0D5E8C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565591-E8CB-4494-8424-5764C2310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DE34F-AF9C-419A-8AD0-093C62E8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CCD7F-497F-40D9-B6F7-FAC55EC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71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5FEC0A-1D52-4026-9D74-01143BD1BA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87B16-EE0D-44B7-82A7-D76D1E016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12A94-F9ED-4B49-9D23-3C9D4DC2B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8705F9-C788-46BB-9D36-30A243A4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AEAD-0683-417B-BA9E-F2DE465A9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05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4ABEC-EA92-48A2-B874-AC1B0F468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03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6BFCB-81BC-4875-BA50-CFCAE442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1997"/>
            <a:ext cx="10515600" cy="4834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EFD6F-8D0B-49D2-BD65-9CCF62A0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3B306C-85C5-40C1-8854-045BF4E5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8A7B4-3F72-4C95-84DC-28225D1B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4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4648E-0EFB-43AF-A3FE-D136BD1F5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BE5A-E617-4246-8082-D5ABC053A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2B128-EC3E-46CA-9864-C6C7178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82AA7-99E5-4F7A-BCAE-9A380D03C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0C861-000F-4402-A233-30BE5AB7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2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2FAEB-7B84-4CEA-96EC-0A86D8F8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68"/>
            <a:ext cx="10515600" cy="7400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50A4-D132-46F8-BBBA-253160990E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5BBE5-F2DE-495E-8083-38E50A309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71404"/>
            <a:ext cx="5181600" cy="49055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44A74-8B20-4660-B9DA-A2CCBE256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AF2BD-FA4E-4B24-A7E7-7E9FA38C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3FBA7F-75E0-41F8-A85B-6184CD11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74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F1C-FA20-4F6C-B070-4DFC19889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80E2F-AEEB-4B2A-8379-C7957DE4E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678313-8C45-4F3F-A73D-964930DB98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298AB-87FF-4116-A661-3C457ABDB8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BE6D-B461-4886-B9D0-FC764F9E92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CD400B-E91D-4AC3-800D-9A66AB5F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D19FB4-8D5F-4F88-8AE7-FA1C0A9E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A29292-B22F-416B-A03C-0E079117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57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91309-8EF5-4A79-94DC-9A1246855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71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507F0-7064-4C39-A431-CF6251647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F0AA7C-BB58-448A-ADD5-40708326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0CC14-66A6-4879-93FE-B2CD273F2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2E4DE-AA57-4D8B-852B-EF650431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D56C0-C67A-49A4-84AC-4D4E9A10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5F5A41-0307-4ED1-9F79-46BC5118E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46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75E5-5F09-4C30-9333-91D5EF029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661A-E26C-4CC6-9BD2-FDCADD44A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A0C85A-5ECA-43F9-B888-63E910249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CBE9-DC6F-4402-997F-2437072C0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AA20D-6665-42E7-91EE-6445D66FF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C398F-D99C-4498-A655-7CE80DB28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11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0EF4-C8D3-4202-9B77-DD9880FF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46B3C0-75F9-470D-B589-71F5F53774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6432A-0CF8-4A8F-81EC-D76B6A7A5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D0573-8331-4949-AC3A-F1F48C97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7E69-5B31-4DA2-91FE-61AA8F05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1BAD9-99E8-4141-B92A-917FD8E6D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36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7792E9-2A40-492B-B816-4B63A82C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51BF1-5AE1-41FE-8CEC-F13E1715B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90F44-0BC6-44FF-AFC6-DFA7A3932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FE2675-32ED-497E-A2F7-9E43B37B7B1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F16DC-8044-48CF-80E4-390FC0653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5B8F3-D97B-4AE2-920F-83531CE7B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5E7C-3A32-495C-8F65-DCFD1AE18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4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3A1-3088-4709-9E44-FD15C891C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62581"/>
            <a:ext cx="9144000" cy="2806021"/>
          </a:xfrm>
        </p:spPr>
        <p:txBody>
          <a:bodyPr/>
          <a:lstStyle/>
          <a:p>
            <a:r>
              <a:rPr lang="en-US" sz="5400" dirty="0"/>
              <a:t>Consuming Rust</a:t>
            </a:r>
            <a:br>
              <a:rPr lang="en-US" sz="5400" dirty="0"/>
            </a:br>
            <a:r>
              <a:rPr lang="en-US" sz="5400" dirty="0"/>
              <a:t>bite by byte</a:t>
            </a:r>
            <a:br>
              <a:rPr lang="en-US" sz="5400" dirty="0"/>
            </a:br>
            <a:br>
              <a:rPr lang="en-US" sz="3200" dirty="0"/>
            </a:br>
            <a:r>
              <a:rPr lang="en-US" sz="4000" dirty="0"/>
              <a:t>Bite 1 -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CA6754-63BF-405D-A344-B0AA68075B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95072"/>
            <a:ext cx="9144000" cy="1062728"/>
          </a:xfrm>
        </p:spPr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</p:spTree>
    <p:extLst>
      <p:ext uri="{BB962C8B-B14F-4D97-AF65-F5344CB8AC3E}">
        <p14:creationId xmlns:p14="http://schemas.microsoft.com/office/powerpoint/2010/main" val="382365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E10D-C01F-4FD4-AFE5-306FB297B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06ABE-6D69-46F0-B377-6E7F742C6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blittable type and show when it is copied.</a:t>
            </a:r>
          </a:p>
          <a:p>
            <a:pPr lvl="2"/>
            <a:r>
              <a:rPr lang="en-US" dirty="0"/>
              <a:t>Can you prove that it was copied?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an instance of a non-blittable type and show when it is moved.</a:t>
            </a:r>
          </a:p>
          <a:p>
            <a:pPr lvl="2"/>
            <a:r>
              <a:rPr lang="en-US" dirty="0"/>
              <a:t>Can you prove that it was moved?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the second exercise but clone the non-blittable type before moving it.  Show that the clone is valid while the move source is not valid.</a:t>
            </a:r>
          </a:p>
          <a:p>
            <a:pPr marL="0" indent="0">
              <a:buNone/>
            </a:pPr>
            <a:r>
              <a:rPr lang="en-US" dirty="0"/>
              <a:t>Hint:</a:t>
            </a:r>
          </a:p>
          <a:p>
            <a:pPr lvl="1"/>
            <a:r>
              <a:rPr lang="en-US" dirty="0"/>
              <a:t>Integral types, chars, and floating-point types are blittable</a:t>
            </a:r>
          </a:p>
          <a:p>
            <a:pPr lvl="1"/>
            <a:r>
              <a:rPr lang="en-US" dirty="0"/>
              <a:t>Strings, </a:t>
            </a:r>
            <a:r>
              <a:rPr lang="en-US" dirty="0" err="1"/>
              <a:t>Vecs</a:t>
            </a:r>
            <a:r>
              <a:rPr lang="en-US" dirty="0"/>
              <a:t>, and </a:t>
            </a:r>
            <a:r>
              <a:rPr lang="en-US" dirty="0" err="1"/>
              <a:t>VecDeques</a:t>
            </a:r>
            <a:r>
              <a:rPr lang="en-US" dirty="0"/>
              <a:t> are non-blittable.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261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F11D8-D89D-4587-AEE3-7AA0910987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That’s all until Bite #2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C178C3B-A2B6-497F-A2F8-7A4B374223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97350"/>
            <a:ext cx="9144000" cy="1160449"/>
          </a:xfrm>
        </p:spPr>
        <p:txBody>
          <a:bodyPr/>
          <a:lstStyle/>
          <a:p>
            <a:pPr algn="l"/>
            <a:r>
              <a:rPr lang="en-US" dirty="0"/>
              <a:t>Bite #2 illustrates undefined behavior with C++ code, showing us why we need Rust.</a:t>
            </a:r>
          </a:p>
        </p:txBody>
      </p:sp>
    </p:spTree>
    <p:extLst>
      <p:ext uri="{BB962C8B-B14F-4D97-AF65-F5344CB8AC3E}">
        <p14:creationId xmlns:p14="http://schemas.microsoft.com/office/powerpoint/2010/main" val="188598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66D9E-3830-48C5-8A3A-5B0D4EDF0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3234"/>
          </a:xfrm>
        </p:spPr>
        <p:txBody>
          <a:bodyPr/>
          <a:lstStyle/>
          <a:p>
            <a:r>
              <a:rPr lang="en-US" dirty="0"/>
              <a:t>Why Rust?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C3297-F1DA-456C-B17B-67AD17832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6626"/>
            <a:ext cx="10515600" cy="4990337"/>
          </a:xfrm>
        </p:spPr>
        <p:txBody>
          <a:bodyPr/>
          <a:lstStyle/>
          <a:p>
            <a:r>
              <a:rPr lang="en-US" dirty="0"/>
              <a:t>Memory and Data Race safety</a:t>
            </a:r>
          </a:p>
          <a:p>
            <a:pPr lvl="1"/>
            <a:r>
              <a:rPr lang="en-US" dirty="0"/>
              <a:t>Enforced data ownership rules insure Memory and Data Race safety.</a:t>
            </a:r>
          </a:p>
          <a:p>
            <a:r>
              <a:rPr lang="en-US" dirty="0"/>
              <a:t>Error Handling</a:t>
            </a:r>
          </a:p>
          <a:p>
            <a:pPr lvl="1"/>
            <a:r>
              <a:rPr lang="en-US" dirty="0"/>
              <a:t>Any function that can fail returns a result indicating success or failure.  Code has to handle errors in well defined ways.</a:t>
            </a:r>
          </a:p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Rust compiles to native code and does not need garbage collection, so it is as fast as C and C++.</a:t>
            </a:r>
          </a:p>
          <a:p>
            <a:r>
              <a:rPr lang="en-US" dirty="0"/>
              <a:t>Simple Value Behavior</a:t>
            </a:r>
          </a:p>
          <a:p>
            <a:pPr lvl="1"/>
            <a:r>
              <a:rPr lang="en-US" dirty="0"/>
              <a:t>Rust supports value behavior without the need to define copy and move constructors and assignment operators.</a:t>
            </a:r>
          </a:p>
          <a:p>
            <a:r>
              <a:rPr lang="en-US" dirty="0"/>
              <a:t>Extraordinarily effective tool chain</a:t>
            </a:r>
          </a:p>
        </p:txBody>
      </p:sp>
    </p:spTree>
    <p:extLst>
      <p:ext uri="{BB962C8B-B14F-4D97-AF65-F5344CB8AC3E}">
        <p14:creationId xmlns:p14="http://schemas.microsoft.com/office/powerpoint/2010/main" val="307252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D046-8EB3-4CA4-8E59-20F13F3F9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17E04-A925-46F7-81D9-E1D3E5267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first in a series of brief presentations about the Rust programming language:</a:t>
            </a:r>
          </a:p>
          <a:p>
            <a:pPr lvl="1"/>
            <a:r>
              <a:rPr lang="en-US" dirty="0"/>
              <a:t>Each presentation will be brief – a few slides</a:t>
            </a:r>
          </a:p>
          <a:p>
            <a:pPr lvl="1"/>
            <a:r>
              <a:rPr lang="en-US" dirty="0"/>
              <a:t>Each will focus on one part of the Rust language</a:t>
            </a:r>
          </a:p>
          <a:p>
            <a:pPr lvl="1"/>
            <a:r>
              <a:rPr lang="en-US" dirty="0"/>
              <a:t>The series will build in bite sized chunks: easy to grasp, quick to consume.</a:t>
            </a:r>
          </a:p>
        </p:txBody>
      </p:sp>
    </p:spTree>
    <p:extLst>
      <p:ext uri="{BB962C8B-B14F-4D97-AF65-F5344CB8AC3E}">
        <p14:creationId xmlns:p14="http://schemas.microsoft.com/office/powerpoint/2010/main" val="302624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2E89-4964-4F8B-A474-1925CA775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Rust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BAA01-8102-4B2E-B20D-F2BDADD7B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goal is to understand the terms:</a:t>
            </a:r>
          </a:p>
          <a:p>
            <a:pPr lvl="1"/>
            <a:r>
              <a:rPr lang="en-US" dirty="0"/>
              <a:t>Bind – associate an identifier with a value</a:t>
            </a:r>
          </a:p>
          <a:p>
            <a:pPr lvl="1"/>
            <a:r>
              <a:rPr lang="en-US" dirty="0"/>
              <a:t>Copy – bind to a copy of a Copy type</a:t>
            </a:r>
          </a:p>
          <a:p>
            <a:pPr lvl="1"/>
            <a:r>
              <a:rPr lang="en-US" dirty="0"/>
              <a:t>Move – transfer ownership of a value</a:t>
            </a:r>
          </a:p>
          <a:p>
            <a:pPr lvl="1"/>
            <a:r>
              <a:rPr lang="en-US" dirty="0"/>
              <a:t>Clone – make a clone of a !Copy type</a:t>
            </a:r>
          </a:p>
        </p:txBody>
      </p:sp>
    </p:spTree>
    <p:extLst>
      <p:ext uri="{BB962C8B-B14F-4D97-AF65-F5344CB8AC3E}">
        <p14:creationId xmlns:p14="http://schemas.microsoft.com/office/powerpoint/2010/main" val="40017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843C5-EA74-48F5-A408-471881062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05327-6881-4B3B-9A98-BA36132F4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 – associating an identifier with a memory location</a:t>
            </a:r>
          </a:p>
          <a:p>
            <a:pPr lvl="1"/>
            <a:r>
              <a:rPr lang="en-US" dirty="0"/>
              <a:t>Every identifier has a type: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: i32 = 42;</a:t>
            </a:r>
          </a:p>
          <a:p>
            <a:pPr lvl="2"/>
            <a:r>
              <a:rPr lang="en-US" dirty="0"/>
              <a:t>let signifies a binding is being created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i32</a:t>
            </a:r>
            <a:r>
              <a:rPr lang="en-US" dirty="0"/>
              <a:t> is the type of a 32 bit integer</a:t>
            </a:r>
          </a:p>
          <a:p>
            <a:pPr lvl="2"/>
            <a:r>
              <a:rPr lang="en-US" dirty="0"/>
              <a:t>42 is a value placed in the memory location associated with k</a:t>
            </a:r>
          </a:p>
          <a:p>
            <a:pPr lvl="1"/>
            <a:r>
              <a:rPr lang="en-US" dirty="0"/>
              <a:t>A type is a set of legal values with associated operations.</a:t>
            </a:r>
          </a:p>
          <a:p>
            <a:pPr lvl="1"/>
            <a:r>
              <a:rPr lang="en-US" dirty="0"/>
              <a:t>Type inference: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k = 42; </a:t>
            </a:r>
          </a:p>
          <a:p>
            <a:pPr lvl="2"/>
            <a:r>
              <a:rPr lang="en-US" dirty="0"/>
              <a:t>This binding is legal and has the same meaning as the previous binding.</a:t>
            </a:r>
          </a:p>
          <a:p>
            <a:pPr lvl="2"/>
            <a:r>
              <a:rPr lang="en-US" dirty="0"/>
              <a:t>In lieu of other information, Rust will assign the type </a:t>
            </a:r>
            <a:r>
              <a:rPr lang="en-US" sz="1800" dirty="0">
                <a:latin typeface="Consolas" panose="020B0609020204030204" pitchFamily="49" charset="0"/>
              </a:rPr>
              <a:t>i32</a:t>
            </a:r>
            <a:r>
              <a:rPr lang="en-US" dirty="0"/>
              <a:t> to any unadorned integral value that can be correctly written to a </a:t>
            </a:r>
            <a:r>
              <a:rPr lang="en-US" sz="1800" dirty="0"/>
              <a:t>32</a:t>
            </a:r>
            <a:r>
              <a:rPr lang="en-US" dirty="0"/>
              <a:t> bit location.</a:t>
            </a:r>
          </a:p>
        </p:txBody>
      </p:sp>
    </p:spTree>
    <p:extLst>
      <p:ext uri="{BB962C8B-B14F-4D97-AF65-F5344CB8AC3E}">
        <p14:creationId xmlns:p14="http://schemas.microsoft.com/office/powerpoint/2010/main" val="2798764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A9A27-5DBD-45F1-817C-8689100F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Binding to an identifier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D7204-7B74-4B5D-A3EC-497809D78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Binding to an identifier has several forms: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j:i32 = k;  // makes copy because k is 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l = &amp;k;	 // l makes reference to k, called a borrow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s:String = “a string”.</a:t>
            </a:r>
            <a:r>
              <a:rPr lang="en-US" sz="2000" dirty="0" err="1">
                <a:latin typeface="Consolas" panose="020B0609020204030204" pitchFamily="49" charset="0"/>
              </a:rPr>
              <a:t>into_string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t = s;	 // moves s into t, e.g., transfers ownership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		 // because s is not blittable</a:t>
            </a:r>
            <a:br>
              <a:rPr lang="en-US" sz="2000" dirty="0">
                <a:latin typeface="Consolas" panose="020B0609020204030204" pitchFamily="49" charset="0"/>
              </a:rPr>
            </a:b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Blittable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A blittable type occupies a single contiguous block of memory, and so can be correctly copied to a new location with a single </a:t>
            </a:r>
            <a:r>
              <a:rPr lang="en-US" sz="2000" dirty="0" err="1">
                <a:latin typeface="Consolas" panose="020B0609020204030204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Non-blittable types occupy more than one memory location, usually one contiguous block on the stack and possibly one block on the heap.</a:t>
            </a:r>
          </a:p>
          <a:p>
            <a:pPr lvl="2"/>
            <a:r>
              <a:rPr lang="en-US" sz="1600" dirty="0">
                <a:latin typeface="Consolas" panose="020B0609020204030204" pitchFamily="49" charset="0"/>
              </a:rPr>
              <a:t>Non-blittable types cannot be successfully copied with a single </a:t>
            </a:r>
            <a:r>
              <a:rPr lang="en-US" sz="1600" dirty="0" err="1">
                <a:latin typeface="Consolas" panose="020B0609020204030204" pitchFamily="49" charset="0"/>
              </a:rPr>
              <a:t>memcpy</a:t>
            </a:r>
            <a:r>
              <a:rPr lang="en-US" sz="1600" dirty="0">
                <a:latin typeface="Consolas" panose="020B0609020204030204" pitchFamily="49" charset="0"/>
              </a:rPr>
              <a:t> operation.</a:t>
            </a:r>
          </a:p>
        </p:txBody>
      </p:sp>
    </p:spTree>
    <p:extLst>
      <p:ext uri="{BB962C8B-B14F-4D97-AF65-F5344CB8AC3E}">
        <p14:creationId xmlns:p14="http://schemas.microsoft.com/office/powerpoint/2010/main" val="76314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ECBFE-112A-4502-A0C3-F0340882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#1 - Ownership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89FCC-05AB-42D4-A7AC-7C6903DCE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Ownership in Rust is an interesting concept.</a:t>
            </a:r>
          </a:p>
          <a:p>
            <a:pPr lvl="1"/>
            <a:r>
              <a:rPr lang="en-US" dirty="0"/>
              <a:t>In Rust, data has one, and only one owner.</a:t>
            </a:r>
          </a:p>
          <a:p>
            <a:pPr lvl="1"/>
            <a:r>
              <a:rPr lang="en-US" dirty="0"/>
              <a:t>Ownership can be borrowed or transferred.</a:t>
            </a:r>
          </a:p>
          <a:p>
            <a:pPr lvl="1"/>
            <a:r>
              <a:rPr lang="en-US" dirty="0"/>
              <a:t>There are rules about ownership that we discuss in Bite #2.</a:t>
            </a:r>
          </a:p>
          <a:p>
            <a:pPr lvl="1"/>
            <a:r>
              <a:rPr lang="en-US" dirty="0"/>
              <a:t>Following Rust’s ownership rules makes Rust code memory-safe.</a:t>
            </a:r>
          </a:p>
          <a:p>
            <a:pPr lvl="1"/>
            <a:r>
              <a:rPr lang="en-US" dirty="0"/>
              <a:t>The rules also make Rust code free from data races</a:t>
            </a:r>
          </a:p>
          <a:p>
            <a:pPr lvl="2"/>
            <a:r>
              <a:rPr lang="en-US" dirty="0"/>
              <a:t>Rust will not compile code that is shared between threads unless it is guarded by a lock.</a:t>
            </a:r>
          </a:p>
          <a:p>
            <a:pPr lvl="2"/>
            <a:r>
              <a:rPr lang="en-US" dirty="0"/>
              <a:t>That, combined with single-ownership, ensures ordered access to shared data, one thread at a time. </a:t>
            </a:r>
          </a:p>
        </p:txBody>
      </p:sp>
    </p:spTree>
    <p:extLst>
      <p:ext uri="{BB962C8B-B14F-4D97-AF65-F5344CB8AC3E}">
        <p14:creationId xmlns:p14="http://schemas.microsoft.com/office/powerpoint/2010/main" val="343632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A7AE-A338-423D-B60E-2DEB9B0D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Copy and Borrow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66C96-71A1-4321-B63F-D1EC6AC842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copy operation can occur only for values that satisfy the Copy trait.</a:t>
            </a:r>
          </a:p>
          <a:p>
            <a:pPr lvl="1"/>
            <a:r>
              <a:rPr lang="en-US" dirty="0"/>
              <a:t>A trait is, like an interface, a specification of a contract.  Copy contract requires Rust code to copy data with that trait.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To satisfy Copy, the data must be blittable.</a:t>
            </a:r>
          </a:p>
          <a:p>
            <a:pPr lvl="1"/>
            <a:r>
              <a:rPr lang="en-US" dirty="0"/>
              <a:t>Copies happen implicitly when an identifier is bound to a Copy type.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i = 3;  let j = i;  // copy</a:t>
            </a:r>
          </a:p>
          <a:p>
            <a:r>
              <a:rPr lang="en-US" dirty="0">
                <a:latin typeface="Consolas" panose="020B0609020204030204" pitchFamily="49" charset="0"/>
              </a:rPr>
              <a:t>Borrows - binding references to other identifiers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A reference is a safe pointer to the bound memory location.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let r = &amp;i; </a:t>
            </a:r>
          </a:p>
        </p:txBody>
      </p:sp>
    </p:spTree>
    <p:extLst>
      <p:ext uri="{BB962C8B-B14F-4D97-AF65-F5344CB8AC3E}">
        <p14:creationId xmlns:p14="http://schemas.microsoft.com/office/powerpoint/2010/main" val="159475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AD15-3145-48ED-8FFA-201AF201B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Bite #1 – Move and Clone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36CF63-797E-427A-809D-F01E6954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0751" y="3313183"/>
            <a:ext cx="3992248" cy="28601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37F669-E42A-487D-8D15-3F3243539AE6}"/>
              </a:ext>
            </a:extLst>
          </p:cNvPr>
          <p:cNvSpPr txBox="1"/>
          <p:nvPr/>
        </p:nvSpPr>
        <p:spPr>
          <a:xfrm>
            <a:off x="893460" y="1277368"/>
            <a:ext cx="6326490" cy="468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move transfers a Move type’s heap resources to another instance of that type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string, s, shown in the top diagram is moved to t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s;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Move transfers ownership of resources.</a:t>
            </a:r>
            <a:br>
              <a:rPr lang="en-US" sz="2400" dirty="0"/>
            </a:br>
            <a:endParaRPr lang="en-US" sz="105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clone copies a Move type’s heap resources</a:t>
            </a:r>
            <a:br>
              <a:rPr lang="en-US" sz="2400" dirty="0"/>
            </a:br>
            <a:r>
              <a:rPr lang="en-US" sz="2400" dirty="0"/>
              <a:t>to a new instance of that type.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The string s, shown in the bottom diagram is cloned with the statement: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nsolas" panose="020B0609020204030204" pitchFamily="49" charset="0"/>
              </a:rPr>
              <a:t>let t = </a:t>
            </a:r>
            <a:r>
              <a:rPr lang="en-US" sz="2000" dirty="0" err="1">
                <a:latin typeface="Consolas" panose="020B0609020204030204" pitchFamily="49" charset="0"/>
              </a:rPr>
              <a:t>s.clone</a:t>
            </a:r>
            <a:r>
              <a:rPr lang="en-US" sz="2000" dirty="0">
                <a:latin typeface="Consolas" panose="020B0609020204030204" pitchFamily="49" charset="0"/>
              </a:rPr>
              <a:t>();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Clone copies resources to the target.</a:t>
            </a:r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B6FD3C6D-99D5-4250-AD79-D1606D05C3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2032" y="354179"/>
            <a:ext cx="4260967" cy="2959004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B45595-CCBB-477A-A699-B260A46CAB43}"/>
              </a:ext>
            </a:extLst>
          </p:cNvPr>
          <p:cNvSpPr txBox="1"/>
          <p:nvPr/>
        </p:nvSpPr>
        <p:spPr>
          <a:xfrm>
            <a:off x="10383559" y="2197016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Move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E9586C-5DDB-4EBD-9AED-D4DCC5CEC8A6}"/>
              </a:ext>
            </a:extLst>
          </p:cNvPr>
          <p:cNvSpPr txBox="1"/>
          <p:nvPr/>
        </p:nvSpPr>
        <p:spPr>
          <a:xfrm>
            <a:off x="10383559" y="5176185"/>
            <a:ext cx="970241" cy="3693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Clone</a:t>
            </a:r>
          </a:p>
        </p:txBody>
      </p:sp>
    </p:spTree>
    <p:extLst>
      <p:ext uri="{BB962C8B-B14F-4D97-AF65-F5344CB8AC3E}">
        <p14:creationId xmlns:p14="http://schemas.microsoft.com/office/powerpoint/2010/main" val="3565984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917</Words>
  <Application>Microsoft Office PowerPoint</Application>
  <PresentationFormat>Widescreen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Consuming Rust bite by byte  Bite 1 - Data</vt:lpstr>
      <vt:lpstr>Why Rust?</vt:lpstr>
      <vt:lpstr>What is this?</vt:lpstr>
      <vt:lpstr>Bite #1 – Rust Data</vt:lpstr>
      <vt:lpstr>Bite #1 – Binding to a value</vt:lpstr>
      <vt:lpstr>Bite #1 – Binding to an identifier</vt:lpstr>
      <vt:lpstr>Bite #1 - Ownership</vt:lpstr>
      <vt:lpstr>Bite #1 – Copy and Borrow</vt:lpstr>
      <vt:lpstr>Bite #1 – Move and Clone</vt:lpstr>
      <vt:lpstr>Exercises</vt:lpstr>
      <vt:lpstr>That’s all until Bite #2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Consuming Rust bite by byte</dc:title>
  <dc:creator>James Fawcett</dc:creator>
  <cp:lastModifiedBy>James Fawcett</cp:lastModifiedBy>
  <cp:revision>9</cp:revision>
  <dcterms:created xsi:type="dcterms:W3CDTF">2020-05-26T17:34:49Z</dcterms:created>
  <dcterms:modified xsi:type="dcterms:W3CDTF">2020-05-28T21:28:06Z</dcterms:modified>
</cp:coreProperties>
</file>