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708C-A20F-4286-96D3-99B0628F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E12B-837A-4E91-A9B2-93ACBDF3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0E8D-11AB-4A9C-B270-8777683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5B9A-66DE-424A-8437-F2ABBC00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FB0-6545-47B1-A022-0ADF1B69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03F3-3AE0-4381-8C91-434DC37A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45F58-29C2-4356-8FA1-964C5811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7C4F-294A-4278-91DF-6806817A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219D-462D-48D3-8A04-E3B2F1F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6637-36F8-4D16-8436-21086A15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075A-B341-47E7-B8C7-9854D2EF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0CB0-2BDB-4922-B040-3E84BCA7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A6B1-5A68-4639-931F-698E77F7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5D1-D021-47CD-A8BD-8AF17E67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CDC1-13A8-4D17-8DB8-9BF52B0E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F5B7-27A1-4E8E-BC19-AA136428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743-546B-4589-B369-B00246D8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FDCB-81AE-44E5-9965-088E55D6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F6B4-D898-46B5-839C-B75AC2D1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3A01-3F23-4F68-9370-AF2A6C4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24AA-A7EA-4C85-8FD2-C43E8E7D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85FC-537D-4E98-B8AA-9A536FD2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25E7-EC60-4A1C-A989-F06AF0A8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0F60-B513-4E22-BA00-1EB3525F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02E3-5D81-402D-8CD2-F28274DC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3756-9D4E-440A-A467-35FB197D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5CEA-4BCA-4F69-8670-B79B00EF4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1C67-8387-4CCA-AE97-07B11F65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8F38-1268-4AF9-840F-2D46068C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7C9B-2AB0-41D6-AD43-87ED4B26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B0EB9-2789-4CCC-A922-E512314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C82-DD69-4A11-9D56-8F671F2C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629D-24FE-426F-B6E2-ECF2681D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FE111-35C7-47A9-884F-85115AB5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956B-5DF1-4B29-8A75-2B5A1F186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8972C-9E67-4EEE-9E48-FA275F5D1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49B13-7923-4B62-B4BC-361BD720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5D779-6F4B-4431-82B5-3B39F1EA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CC38-91B8-4415-86A5-6294208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684-7D4C-4EFC-9319-E586015A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EE713-4128-4516-91A8-22D0F313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01AA-4563-4F46-931D-E2010B45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96AD-56DB-47F7-9ED0-4872B16B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F3935-84BF-4B76-8279-31B011A9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9DF0-0058-4E5E-BD7D-DE74345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5D52A-C283-4916-871E-09AFB5E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226A-BDEC-4455-9F2D-3428F0F6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6703-FBA5-4070-9EE6-52EA938D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809FC-6EFA-4610-A46E-01898872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F3126-65EC-4A3E-8F64-624F1ABC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7D8A-BDB9-4DEA-9B88-2F4F04E8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3597-4E62-4C17-80BA-C58476FE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4454-4919-4681-B272-26E3C02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CA8E0-95ED-4AA4-B242-88EC8E744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ABCAF-21EC-430D-AAA9-1A98480E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5802-FF40-42EF-BF39-BBE5DD31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1881-49DE-4661-B02F-EA15906A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175E-9706-4520-B2C2-0600570F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6F06D-5920-4D07-A47A-3FF947FF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3DE7-2D01-46AD-BC1F-61D6B6A8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072C-B4CE-4731-82FC-DB0177ECA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0F98-E301-4C57-BB30-22C597554BB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58DA-1FF0-4FFC-B036-BF57DE34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1394-404A-4753-AFCB-8E6E498C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CCE6-4B9A-4A2C-9DEB-A4F6A425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D641-48C4-49CE-AD69-C975D493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709"/>
            <a:ext cx="9144000" cy="96665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2A7D9-25CD-47C6-99DE-284B7A56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742"/>
            <a:ext cx="9144000" cy="862149"/>
          </a:xfrm>
        </p:spPr>
        <p:txBody>
          <a:bodyPr>
            <a:normAutofit/>
          </a:bodyPr>
          <a:lstStyle/>
          <a:p>
            <a:r>
              <a:rPr lang="en-US" sz="3200" b="1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5846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Fawcett</dc:creator>
  <cp:lastModifiedBy>James Fawcett</cp:lastModifiedBy>
  <cp:revision>5</cp:revision>
  <dcterms:created xsi:type="dcterms:W3CDTF">2022-04-01T21:45:29Z</dcterms:created>
  <dcterms:modified xsi:type="dcterms:W3CDTF">2022-04-01T22:02:13Z</dcterms:modified>
</cp:coreProperties>
</file>