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68" r:id="rId4"/>
    <p:sldId id="260"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6" r:id="rId20"/>
    <p:sldId id="278" r:id="rId21"/>
    <p:sldId id="279" r:id="rId22"/>
    <p:sldId id="28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2/3/2020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2/3/2020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2/3/2020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2/3/2020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2/3/2020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2/3/2020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2/3/2020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2/3/2020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2/3/2020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2/3/2020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2/3/2020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2/3/2020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2/3/2020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imfawcett.github.io/Resources/CppModels.pptx"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760630"/>
            <a:ext cx="9144000" cy="1497169"/>
          </a:xfrm>
        </p:spPr>
        <p:txBody>
          <a:bodyPr/>
          <a:lstStyle/>
          <a:p>
            <a:r>
              <a:rPr lang="en-US" dirty="0"/>
              <a:t>Jim Fawcett</a:t>
            </a:r>
          </a:p>
          <a:p>
            <a:r>
              <a:rPr lang="en-US" dirty="0">
                <a:hlinkClick r:id="rId2"/>
              </a:rPr>
              <a:t>https://JimFawcett.github.io/CppStory_Models.html</a:t>
            </a:r>
            <a:endParaRPr lang="en-US" dirty="0"/>
          </a:p>
          <a:p>
            <a:r>
              <a:rPr lang="en-US" dirty="0"/>
              <a:t>Slides can be downloaded from</a:t>
            </a:r>
          </a:p>
          <a:p>
            <a:r>
              <a:rPr lang="en-US">
                <a:hlinkClick r:id="rId3"/>
              </a:rPr>
              <a:t>https://JimFawcett.github.io/Resources/CppModels.pptx</a:t>
            </a:r>
            <a:endParaRPr lang="en-US" dirty="0"/>
          </a:p>
          <a:p>
            <a:endParaRPr lang="en-US"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14391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28329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49548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8721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322228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19909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7770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110060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31018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2808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internal consistency of the language</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65809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15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53933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903444"/>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506828"/>
            <a:ext cx="10515600" cy="4670135"/>
          </a:xfrm>
        </p:spPr>
        <p:txBody>
          <a:bodyPr/>
          <a:lstStyle/>
          <a:p>
            <a:r>
              <a:rPr lang="en-US" dirty="0"/>
              <a:t>The ideas discussed in this presentation are drawn from a series of web pages here: </a:t>
            </a:r>
            <a:br>
              <a:rPr lang="en-US" dirty="0"/>
            </a:br>
            <a:r>
              <a:rPr lang="en-US" dirty="0"/>
              <a:t>	</a:t>
            </a:r>
            <a:r>
              <a:rPr lang="en-US" dirty="0">
                <a:hlinkClick r:id="rId2"/>
              </a:rPr>
              <a:t>https://JimFawcett.github.io/CppStory_Models.html</a:t>
            </a:r>
            <a:br>
              <a:rPr lang="en-US" dirty="0"/>
            </a:br>
            <a:endParaRPr lang="en-US" dirty="0"/>
          </a:p>
          <a:p>
            <a:r>
              <a:rPr lang="en-US" dirty="0"/>
              <a:t>You can find code examples that demonstrate ideas presented here in a repository: </a:t>
            </a:r>
            <a:br>
              <a:rPr lang="en-US" dirty="0"/>
            </a:br>
            <a:r>
              <a:rPr lang="en-US" dirty="0"/>
              <a:t>	</a:t>
            </a:r>
            <a:r>
              <a:rPr lang="en-US" dirty="0">
                <a:hlinkClick r:id="rId3"/>
              </a:rPr>
              <a:t>https://github.com/JimFawcett/CppStory</a:t>
            </a:r>
            <a:r>
              <a:rPr lang="en-US" dirty="0"/>
              <a:t> </a:t>
            </a:r>
            <a:br>
              <a:rPr lang="en-US" dirty="0"/>
            </a:br>
            <a:endParaRPr lang="en-US" dirty="0"/>
          </a:p>
          <a:p>
            <a:r>
              <a:rPr lang="en-US" dirty="0"/>
              <a:t>And that code repository is documented here:</a:t>
            </a:r>
            <a:br>
              <a:rPr lang="en-US" dirty="0"/>
            </a:br>
            <a:r>
              <a:rPr lang="en-US" dirty="0"/>
              <a:t>	</a:t>
            </a:r>
            <a:r>
              <a:rPr lang="en-US" dirty="0">
                <a:hlinkClick r:id="rId4"/>
              </a:rPr>
              <a:t>https://JimFawcett.github.io/CppStoryRepo.html</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401571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a:t>
            </a:r>
          </a:p>
          <a:p>
            <a:pPr lvl="1"/>
            <a:r>
              <a:rPr lang="en-US" sz="2000" dirty="0"/>
              <a:t>They are simply groups of one or more files, stored in a single directory, annotated with comments to support understanding, test, and maintenance.</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23022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817" y="567812"/>
            <a:ext cx="3696237" cy="201554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Component_A_Factory.h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includes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pic>
        <p:nvPicPr>
          <p:cNvPr id="8" name="Picture 7" descr="A screenshot of a cell phone&#10;&#10;Description automatically generated">
            <a:extLst>
              <a:ext uri="{FF2B5EF4-FFF2-40B4-BE49-F238E27FC236}">
                <a16:creationId xmlns:a16="http://schemas.microsoft.com/office/drawing/2014/main" id="{10E9495C-3979-4CE5-8A56-30E3ADA2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5" y="2646608"/>
            <a:ext cx="6529387" cy="3546989"/>
          </a:xfrm>
          <a:prstGeom prst="rect">
            <a:avLst/>
          </a:prstGeom>
        </p:spPr>
      </p:pic>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16772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pic>
        <p:nvPicPr>
          <p:cNvPr id="6" name="Content Placeholder 5" descr="A close up of a logo&#10;&#10;Description automatically generated">
            <a:extLst>
              <a:ext uri="{FF2B5EF4-FFF2-40B4-BE49-F238E27FC236}">
                <a16:creationId xmlns:a16="http://schemas.microsoft.com/office/drawing/2014/main" id="{B963E139-AB42-43BF-81C6-1EF10F8A3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7088" y="1733550"/>
            <a:ext cx="4724400" cy="3381375"/>
          </a:xfrm>
        </p:spPr>
      </p:pic>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8179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the interface </a:t>
            </a:r>
            <a:r>
              <a:rPr lang="en-US" sz="2400" dirty="0" err="1"/>
              <a:t>IComponent_A.h</a:t>
            </a:r>
            <a:r>
              <a:rPr lang="en-US" sz="2400" dirty="0"/>
              <a:t> and the factory header </a:t>
            </a:r>
            <a:r>
              <a:rPr lang="en-US" sz="2400" dirty="0" err="1"/>
              <a:t>Component_A_Factory.h</a:t>
            </a:r>
            <a:r>
              <a:rPr lang="en-US" sz="2400" dirty="0"/>
              <a:t> you will see they have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and factory header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77530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dirty="0"/>
              <a:t>The C++ build process translates each *.</a:t>
            </a:r>
            <a:r>
              <a:rPr lang="en-US" sz="1800" dirty="0" err="1"/>
              <a:t>cpp</a:t>
            </a:r>
            <a:r>
              <a:rPr lang="en-US" sz="1800" dirty="0"/>
              <a:t> file independently.</a:t>
            </a:r>
          </a:p>
          <a:p>
            <a:r>
              <a:rPr lang="en-US" sz="1800" dirty="0"/>
              <a:t>We say that a *.</a:t>
            </a:r>
            <a:r>
              <a:rPr lang="en-US" sz="1800" dirty="0" err="1"/>
              <a:t>cpp</a:t>
            </a:r>
            <a:r>
              <a:rPr lang="en-US" sz="1800" dirty="0"/>
              <a:t> file and all its include files are a translation unit.</a:t>
            </a:r>
          </a:p>
          <a:p>
            <a:r>
              <a:rPr lang="en-US" sz="1800" dirty="0"/>
              <a:t>Translation begins by inserting the contents of each included *.h file into the *.</a:t>
            </a:r>
            <a:r>
              <a:rPr lang="en-US" sz="1800" dirty="0" err="1"/>
              <a:t>cpp</a:t>
            </a:r>
            <a:r>
              <a:rPr lang="en-US" sz="1800" dirty="0"/>
              <a:t> file at the site of the include.</a:t>
            </a:r>
          </a:p>
          <a:p>
            <a:r>
              <a:rPr lang="en-US" sz="1800" dirty="0"/>
              <a:t>That is then compiled into an object file, *.obj.</a:t>
            </a:r>
          </a:p>
          <a:p>
            <a:r>
              <a:rPr lang="en-US" sz="1800" dirty="0"/>
              <a:t>That process is repeated for all </a:t>
            </a:r>
            <a:r>
              <a:rPr lang="en-US" sz="1800" dirty="0" err="1"/>
              <a:t>cpp</a:t>
            </a:r>
            <a:r>
              <a:rPr lang="en-US" sz="1800" dirty="0"/>
              <a:t> files in the current build.</a:t>
            </a:r>
          </a:p>
          <a:p>
            <a:r>
              <a:rPr lang="en-US" sz="1800" dirty="0"/>
              <a:t>The linker then binds the obj files into an executable.</a:t>
            </a:r>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13681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209640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2832</Words>
  <Application>Microsoft Office PowerPoint</Application>
  <PresentationFormat>Widescreen</PresentationFormat>
  <Paragraphs>215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C++ Models</vt:lpstr>
      <vt:lpstr>Prologue</vt:lpstr>
      <vt:lpstr>Presentation Resources</vt:lpstr>
      <vt:lpstr>1. Code Structure https://jimfawcett.github.io/CppStory_Models.html#structure</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48</cp:revision>
  <cp:lastPrinted>2020-02-03T21:31:28Z</cp:lastPrinted>
  <dcterms:created xsi:type="dcterms:W3CDTF">2020-02-03T12:39:42Z</dcterms:created>
  <dcterms:modified xsi:type="dcterms:W3CDTF">2020-02-03T21:38:07Z</dcterms:modified>
</cp:coreProperties>
</file>